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  <p:sldMasterId id="2147483650" r:id="rId6"/>
    <p:sldMasterId id="2147483660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</p:sldIdLst>
  <p:sldSz cy="6858000" cx="12192000"/>
  <p:notesSz cx="6797675" cy="992822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91">
          <p15:clr>
            <a:srgbClr val="A4A3A4"/>
          </p15:clr>
        </p15:guide>
        <p15:guide id="2" pos="7174">
          <p15:clr>
            <a:srgbClr val="A4A3A4"/>
          </p15:clr>
        </p15:guide>
        <p15:guide id="3" pos="232">
          <p15:clr>
            <a:srgbClr val="A4A3A4"/>
          </p15:clr>
        </p15:guide>
        <p15:guide id="4" orient="horz" pos="3997">
          <p15:clr>
            <a:srgbClr val="A4A3A4"/>
          </p15:clr>
        </p15:guide>
        <p15:guide id="5" orient="horz" pos="2568">
          <p15:clr>
            <a:srgbClr val="A4A3A4"/>
          </p15:clr>
        </p15:guide>
        <p15:guide id="6" orient="horz" pos="3589">
          <p15:clr>
            <a:srgbClr val="A4A3A4"/>
          </p15:clr>
        </p15:guide>
        <p15:guide id="7" orient="horz" pos="1162">
          <p15:clr>
            <a:srgbClr val="A4A3A4"/>
          </p15:clr>
        </p15:guide>
        <p15:guide id="8" orient="horz" pos="3680">
          <p15:clr>
            <a:srgbClr val="A4A3A4"/>
          </p15:clr>
        </p15:guide>
      </p15:sldGuideLst>
    </p:ext>
    <p:ext uri="{2D200454-40CA-4A62-9FC3-DE9A4176ACB9}">
      <p15:notesGuideLst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  <p:ext uri="http://customooxmlschemas.google.com/">
      <go:slidesCustomData xmlns:go="http://customooxmlschemas.google.com/" r:id="rId29" roundtripDataSignature="AMtx7mhlrmMoXooo54iqJtqgoa+Qkr9sN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57BACBE-AF71-4F34-BFF5-482446FA0377}">
  <a:tblStyle styleId="{A57BACBE-AF71-4F34-BFF5-482446FA0377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  <a:tblStyle styleId="{1B1C8A48-EA84-43B4-B896-D0213C7F75E0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91" orient="horz"/>
        <p:guide pos="7174"/>
        <p:guide pos="232"/>
        <p:guide pos="3997" orient="horz"/>
        <p:guide pos="2568" orient="horz"/>
        <p:guide pos="3589" orient="horz"/>
        <p:guide pos="1162" orient="horz"/>
        <p:guide pos="3680" orient="horz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928" orient="horz"/>
        <p:guide pos="2208"/>
        <p:guide pos="3127" orient="horz"/>
        <p:guide pos="2141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customschemas.google.com/relationships/presentationmetadata" Target="metadata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2" y="3"/>
            <a:ext cx="2946275" cy="498446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49864" y="3"/>
            <a:ext cx="2946275" cy="498446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0385" y="4777622"/>
            <a:ext cx="5436909" cy="390957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2" y="9429782"/>
            <a:ext cx="2946275" cy="498446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49864" y="9429782"/>
            <a:ext cx="2946275" cy="498446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s-CL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4" name="Google Shape;224;p1:notes"/>
          <p:cNvSpPr txBox="1"/>
          <p:nvPr>
            <p:ph idx="1" type="body"/>
          </p:nvPr>
        </p:nvSpPr>
        <p:spPr>
          <a:xfrm>
            <a:off x="680385" y="4777622"/>
            <a:ext cx="5436909" cy="390957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5" name="Google Shape;225;p1:notes"/>
          <p:cNvSpPr txBox="1"/>
          <p:nvPr>
            <p:ph idx="12" type="sldNum"/>
          </p:nvPr>
        </p:nvSpPr>
        <p:spPr>
          <a:xfrm>
            <a:off x="3849864" y="9429782"/>
            <a:ext cx="2946275" cy="498446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10a6ed5ef4b_0_71:notes"/>
          <p:cNvSpPr/>
          <p:nvPr>
            <p:ph idx="2" type="sldImg"/>
          </p:nvPr>
        </p:nvSpPr>
        <p:spPr>
          <a:xfrm>
            <a:off x="422275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8" name="Google Shape;298;g10a6ed5ef4b_0_71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9" name="Google Shape;299;g10a6ed5ef4b_0_71:notes"/>
          <p:cNvSpPr txBox="1"/>
          <p:nvPr>
            <p:ph idx="12" type="sldNum"/>
          </p:nvPr>
        </p:nvSpPr>
        <p:spPr>
          <a:xfrm>
            <a:off x="3849864" y="9429782"/>
            <a:ext cx="29463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10a6ed5ef4b_0_83:notes"/>
          <p:cNvSpPr/>
          <p:nvPr>
            <p:ph idx="2" type="sldImg"/>
          </p:nvPr>
        </p:nvSpPr>
        <p:spPr>
          <a:xfrm>
            <a:off x="422275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7" name="Google Shape;307;g10a6ed5ef4b_0_83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8" name="Google Shape;308;g10a6ed5ef4b_0_83:notes"/>
          <p:cNvSpPr txBox="1"/>
          <p:nvPr>
            <p:ph idx="12" type="sldNum"/>
          </p:nvPr>
        </p:nvSpPr>
        <p:spPr>
          <a:xfrm>
            <a:off x="3849864" y="9429782"/>
            <a:ext cx="29463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10a6ed5ef4b_0_107:notes"/>
          <p:cNvSpPr/>
          <p:nvPr>
            <p:ph idx="2" type="sldImg"/>
          </p:nvPr>
        </p:nvSpPr>
        <p:spPr>
          <a:xfrm>
            <a:off x="422275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g10a6ed5ef4b_0_107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6" name="Google Shape;316;g10a6ed5ef4b_0_107:notes"/>
          <p:cNvSpPr txBox="1"/>
          <p:nvPr>
            <p:ph idx="12" type="sldNum"/>
          </p:nvPr>
        </p:nvSpPr>
        <p:spPr>
          <a:xfrm>
            <a:off x="3849864" y="9429782"/>
            <a:ext cx="29463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10a6ed5ef4b_0_122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1" name="Google Shape;331;g10a6ed5ef4b_0_122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2" name="Google Shape;332;g10a6ed5ef4b_0_122:notes"/>
          <p:cNvSpPr txBox="1"/>
          <p:nvPr>
            <p:ph idx="12" type="sldNum"/>
          </p:nvPr>
        </p:nvSpPr>
        <p:spPr>
          <a:xfrm>
            <a:off x="3849864" y="9429782"/>
            <a:ext cx="29463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10a6ed5ef4b_0_144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2" name="Google Shape;342;g10a6ed5ef4b_0_144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3" name="Google Shape;343;g10a6ed5ef4b_0_144:notes"/>
          <p:cNvSpPr txBox="1"/>
          <p:nvPr>
            <p:ph idx="12" type="sldNum"/>
          </p:nvPr>
        </p:nvSpPr>
        <p:spPr>
          <a:xfrm>
            <a:off x="3849864" y="9429782"/>
            <a:ext cx="29463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10a6ed5ef4b_0_92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3" name="Google Shape;353;g10a6ed5ef4b_0_92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4" name="Google Shape;354;g10a6ed5ef4b_0_92:notes"/>
          <p:cNvSpPr txBox="1"/>
          <p:nvPr>
            <p:ph idx="12" type="sldNum"/>
          </p:nvPr>
        </p:nvSpPr>
        <p:spPr>
          <a:xfrm>
            <a:off x="3849864" y="9429782"/>
            <a:ext cx="29463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10a6ed5ef4b_0_98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0" name="Google Shape;360;g10a6ed5ef4b_0_98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6:notes"/>
          <p:cNvSpPr txBox="1"/>
          <p:nvPr>
            <p:ph idx="1" type="body"/>
          </p:nvPr>
        </p:nvSpPr>
        <p:spPr>
          <a:xfrm>
            <a:off x="680385" y="4777622"/>
            <a:ext cx="5436909" cy="390957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7" name="Google Shape;367;p6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:notes"/>
          <p:cNvSpPr txBox="1"/>
          <p:nvPr>
            <p:ph idx="1" type="body"/>
          </p:nvPr>
        </p:nvSpPr>
        <p:spPr>
          <a:xfrm>
            <a:off x="680385" y="4777622"/>
            <a:ext cx="5436909" cy="390957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3" name="Google Shape;373;p3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4:notes"/>
          <p:cNvSpPr txBox="1"/>
          <p:nvPr>
            <p:ph idx="1" type="body"/>
          </p:nvPr>
        </p:nvSpPr>
        <p:spPr>
          <a:xfrm>
            <a:off x="680385" y="4777622"/>
            <a:ext cx="5436909" cy="390957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0" name="Google Shape;410;p4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045e13cf3e_0_1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2" name="Google Shape;232;g1045e13cf3e_0_1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5:notes"/>
          <p:cNvSpPr txBox="1"/>
          <p:nvPr>
            <p:ph idx="1" type="body"/>
          </p:nvPr>
        </p:nvSpPr>
        <p:spPr>
          <a:xfrm>
            <a:off x="680385" y="4777622"/>
            <a:ext cx="5436909" cy="390957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1" name="Google Shape;441;p5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10a6ed5ef4b_0_0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9" name="Google Shape;239;g10a6ed5ef4b_0_0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045e13cf3e_0_61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7" name="Google Shape;247;g1045e13cf3e_0_61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045e13cf3e_0_110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6" name="Google Shape;256;g1045e13cf3e_0_110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10a6ed5ef4b_0_27:notes"/>
          <p:cNvSpPr/>
          <p:nvPr>
            <p:ph idx="2" type="sldImg"/>
          </p:nvPr>
        </p:nvSpPr>
        <p:spPr>
          <a:xfrm>
            <a:off x="422275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6" name="Google Shape;266;g10a6ed5ef4b_0_27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7" name="Google Shape;267;g10a6ed5ef4b_0_27:notes"/>
          <p:cNvSpPr txBox="1"/>
          <p:nvPr>
            <p:ph idx="12" type="sldNum"/>
          </p:nvPr>
        </p:nvSpPr>
        <p:spPr>
          <a:xfrm>
            <a:off x="3849864" y="9429782"/>
            <a:ext cx="29463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10a6ed5ef4b_0_14:notes"/>
          <p:cNvSpPr/>
          <p:nvPr>
            <p:ph idx="2" type="sldImg"/>
          </p:nvPr>
        </p:nvSpPr>
        <p:spPr>
          <a:xfrm>
            <a:off x="422275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g10a6ed5ef4b_0_14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5" name="Google Shape;275;g10a6ed5ef4b_0_14:notes"/>
          <p:cNvSpPr txBox="1"/>
          <p:nvPr>
            <p:ph idx="12" type="sldNum"/>
          </p:nvPr>
        </p:nvSpPr>
        <p:spPr>
          <a:xfrm>
            <a:off x="3849864" y="9429782"/>
            <a:ext cx="29463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4:notes"/>
          <p:cNvSpPr/>
          <p:nvPr>
            <p:ph idx="2" type="sldImg"/>
          </p:nvPr>
        </p:nvSpPr>
        <p:spPr>
          <a:xfrm>
            <a:off x="422275" y="1241425"/>
            <a:ext cx="5953125" cy="33496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2" name="Google Shape;282;p34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3" name="Google Shape;283;p34:notes"/>
          <p:cNvSpPr txBox="1"/>
          <p:nvPr>
            <p:ph idx="12" type="sldNum"/>
          </p:nvPr>
        </p:nvSpPr>
        <p:spPr>
          <a:xfrm>
            <a:off x="3849864" y="9429782"/>
            <a:ext cx="29463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10a6ed5ef4b_0_64:notes"/>
          <p:cNvSpPr/>
          <p:nvPr>
            <p:ph idx="2" type="sldImg"/>
          </p:nvPr>
        </p:nvSpPr>
        <p:spPr>
          <a:xfrm>
            <a:off x="422275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0" name="Google Shape;290;g10a6ed5ef4b_0_64:notes"/>
          <p:cNvSpPr txBox="1"/>
          <p:nvPr>
            <p:ph idx="1" type="body"/>
          </p:nvPr>
        </p:nvSpPr>
        <p:spPr>
          <a:xfrm>
            <a:off x="680385" y="4777622"/>
            <a:ext cx="54369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1" name="Google Shape;291;g10a6ed5ef4b_0_64:notes"/>
          <p:cNvSpPr txBox="1"/>
          <p:nvPr>
            <p:ph idx="12" type="sldNum"/>
          </p:nvPr>
        </p:nvSpPr>
        <p:spPr>
          <a:xfrm>
            <a:off x="3849864" y="9429782"/>
            <a:ext cx="29463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type="ctrTitle"/>
          </p:nvPr>
        </p:nvSpPr>
        <p:spPr>
          <a:xfrm>
            <a:off x="609600" y="1600201"/>
            <a:ext cx="10363200" cy="936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Google Shape;20;p8"/>
          <p:cNvSpPr txBox="1"/>
          <p:nvPr>
            <p:ph idx="1" type="subTitle"/>
          </p:nvPr>
        </p:nvSpPr>
        <p:spPr>
          <a:xfrm>
            <a:off x="609600" y="2590800"/>
            <a:ext cx="85344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" name="Google Shape;21;p8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Google Shape;22;p8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Google Shape;23;p8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Diapositiva de título" showMasterSp="0">
  <p:cSld name="5_Diapositiva de título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0"/>
          <p:cNvSpPr/>
          <p:nvPr/>
        </p:nvSpPr>
        <p:spPr>
          <a:xfrm>
            <a:off x="0" y="-3175"/>
            <a:ext cx="12192000" cy="968375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0"/>
          <p:cNvSpPr/>
          <p:nvPr/>
        </p:nvSpPr>
        <p:spPr>
          <a:xfrm>
            <a:off x="-854075" y="1216025"/>
            <a:ext cx="669925" cy="669925"/>
          </a:xfrm>
          <a:prstGeom prst="rect">
            <a:avLst/>
          </a:prstGeom>
          <a:solidFill>
            <a:srgbClr val="086DB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G:108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B:183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0"/>
          <p:cNvSpPr/>
          <p:nvPr/>
        </p:nvSpPr>
        <p:spPr>
          <a:xfrm>
            <a:off x="-854075" y="2001838"/>
            <a:ext cx="669925" cy="669925"/>
          </a:xfrm>
          <a:prstGeom prst="rect">
            <a:avLst/>
          </a:prstGeom>
          <a:solidFill>
            <a:srgbClr val="EF414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R:239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G:65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B:68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20"/>
          <p:cNvSpPr/>
          <p:nvPr/>
        </p:nvSpPr>
        <p:spPr>
          <a:xfrm>
            <a:off x="-854075" y="2787650"/>
            <a:ext cx="669925" cy="669925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R:89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G:89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B:89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0"/>
          <p:cNvSpPr/>
          <p:nvPr/>
        </p:nvSpPr>
        <p:spPr>
          <a:xfrm>
            <a:off x="-854075" y="3573463"/>
            <a:ext cx="669925" cy="669925"/>
          </a:xfrm>
          <a:prstGeom prst="rect">
            <a:avLst/>
          </a:prstGeom>
          <a:solidFill>
            <a:srgbClr val="0587C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G:135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B:197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0"/>
          <p:cNvSpPr/>
          <p:nvPr/>
        </p:nvSpPr>
        <p:spPr>
          <a:xfrm>
            <a:off x="-854075" y="4359275"/>
            <a:ext cx="669925" cy="669925"/>
          </a:xfrm>
          <a:prstGeom prst="rect">
            <a:avLst/>
          </a:prstGeom>
          <a:solidFill>
            <a:srgbClr val="F6949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R:246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G:148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B:150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0"/>
          <p:cNvSpPr/>
          <p:nvPr/>
        </p:nvSpPr>
        <p:spPr>
          <a:xfrm>
            <a:off x="-854075" y="5143500"/>
            <a:ext cx="669925" cy="669925"/>
          </a:xfrm>
          <a:prstGeom prst="rect">
            <a:avLst/>
          </a:prstGeom>
          <a:solidFill>
            <a:srgbClr val="89898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R:137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7" name="Google Shape;117;p20"/>
          <p:cNvGrpSpPr/>
          <p:nvPr/>
        </p:nvGrpSpPr>
        <p:grpSpPr>
          <a:xfrm>
            <a:off x="11442700" y="0"/>
            <a:ext cx="631825" cy="860425"/>
            <a:chOff x="11442175" y="0"/>
            <a:chExt cx="631825" cy="860425"/>
          </a:xfrm>
        </p:grpSpPr>
        <p:sp>
          <p:nvSpPr>
            <p:cNvPr id="118" name="Google Shape;118;p20"/>
            <p:cNvSpPr/>
            <p:nvPr/>
          </p:nvSpPr>
          <p:spPr>
            <a:xfrm>
              <a:off x="11442175" y="0"/>
              <a:ext cx="284163" cy="860425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rotWithShape="0" algn="br" dir="2700000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0"/>
            <p:cNvSpPr/>
            <p:nvPr/>
          </p:nvSpPr>
          <p:spPr>
            <a:xfrm>
              <a:off x="11726338" y="0"/>
              <a:ext cx="347662" cy="860425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rotWithShape="0" dir="2700000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" name="Google Shape;120;p20"/>
          <p:cNvGrpSpPr/>
          <p:nvPr/>
        </p:nvGrpSpPr>
        <p:grpSpPr>
          <a:xfrm>
            <a:off x="11442700" y="6400800"/>
            <a:ext cx="631825" cy="457200"/>
            <a:chOff x="8413750" y="6400800"/>
            <a:chExt cx="631825" cy="457200"/>
          </a:xfrm>
        </p:grpSpPr>
        <p:sp>
          <p:nvSpPr>
            <p:cNvPr id="121" name="Google Shape;121;p20"/>
            <p:cNvSpPr/>
            <p:nvPr/>
          </p:nvSpPr>
          <p:spPr>
            <a:xfrm>
              <a:off x="8413750" y="6400800"/>
              <a:ext cx="284163" cy="4572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rotWithShape="0" algn="br" dir="12899965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20"/>
            <p:cNvSpPr/>
            <p:nvPr/>
          </p:nvSpPr>
          <p:spPr>
            <a:xfrm>
              <a:off x="8697913" y="6400800"/>
              <a:ext cx="347662" cy="4572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rotWithShape="0" dir="12899965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" name="Google Shape;123;p20"/>
          <p:cNvGrpSpPr/>
          <p:nvPr/>
        </p:nvGrpSpPr>
        <p:grpSpPr>
          <a:xfrm>
            <a:off x="0" y="925513"/>
            <a:ext cx="12192002" cy="34925"/>
            <a:chOff x="-216" y="812573"/>
            <a:chExt cx="8999962" cy="36000"/>
          </a:xfrm>
        </p:grpSpPr>
        <p:sp>
          <p:nvSpPr>
            <p:cNvPr id="124" name="Google Shape;124;p20"/>
            <p:cNvSpPr/>
            <p:nvPr/>
          </p:nvSpPr>
          <p:spPr>
            <a:xfrm>
              <a:off x="-216" y="812573"/>
              <a:ext cx="1799992" cy="36000"/>
            </a:xfrm>
            <a:prstGeom prst="rect">
              <a:avLst/>
            </a:prstGeom>
            <a:solidFill>
              <a:srgbClr val="086DB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0"/>
            <p:cNvSpPr/>
            <p:nvPr/>
          </p:nvSpPr>
          <p:spPr>
            <a:xfrm>
              <a:off x="1799776" y="812573"/>
              <a:ext cx="7199970" cy="360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6" name="Google Shape;126;p20"/>
          <p:cNvSpPr txBox="1"/>
          <p:nvPr>
            <p:ph type="title"/>
          </p:nvPr>
        </p:nvSpPr>
        <p:spPr>
          <a:xfrm>
            <a:off x="323849" y="301356"/>
            <a:ext cx="11056622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20"/>
          <p:cNvSpPr txBox="1"/>
          <p:nvPr>
            <p:ph idx="1" type="body"/>
          </p:nvPr>
        </p:nvSpPr>
        <p:spPr>
          <a:xfrm>
            <a:off x="323848" y="1825625"/>
            <a:ext cx="1105662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8" name="Google Shape;128;p20"/>
          <p:cNvSpPr txBox="1"/>
          <p:nvPr>
            <p:ph idx="12" type="sldNum"/>
          </p:nvPr>
        </p:nvSpPr>
        <p:spPr>
          <a:xfrm>
            <a:off x="10947400" y="6508750"/>
            <a:ext cx="865188" cy="331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129" name="Google Shape;129;p20"/>
          <p:cNvSpPr/>
          <p:nvPr/>
        </p:nvSpPr>
        <p:spPr>
          <a:xfrm>
            <a:off x="323848" y="6609915"/>
            <a:ext cx="3765551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s-CL" sz="9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Gobierno de Chile | Ministerio de Obras Públicas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2"/>
          <p:cNvSpPr txBox="1"/>
          <p:nvPr>
            <p:ph idx="1" type="body"/>
          </p:nvPr>
        </p:nvSpPr>
        <p:spPr>
          <a:xfrm>
            <a:off x="546102" y="2773687"/>
            <a:ext cx="5387724" cy="34983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8" name="Google Shape;138;p12"/>
          <p:cNvSpPr txBox="1"/>
          <p:nvPr>
            <p:ph idx="2" type="body"/>
          </p:nvPr>
        </p:nvSpPr>
        <p:spPr>
          <a:xfrm>
            <a:off x="6262413" y="2773687"/>
            <a:ext cx="5387724" cy="34983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12"/>
          <p:cNvSpPr txBox="1"/>
          <p:nvPr>
            <p:ph idx="3" type="body"/>
          </p:nvPr>
        </p:nvSpPr>
        <p:spPr>
          <a:xfrm>
            <a:off x="541866" y="324712"/>
            <a:ext cx="11108267" cy="747580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4546A"/>
              </a:buClr>
              <a:buSzPts val="2000"/>
              <a:buFont typeface="Arial"/>
              <a:buNone/>
              <a:defRPr b="1" i="0" sz="2000">
                <a:solidFill>
                  <a:srgbClr val="4454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Complemento-Logo-Gobierno-160x14px.png" id="140" name="Google Shape;140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1870" y="0"/>
            <a:ext cx="2709332" cy="177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2"/>
          <p:cNvSpPr txBox="1"/>
          <p:nvPr>
            <p:ph idx="4" type="body"/>
          </p:nvPr>
        </p:nvSpPr>
        <p:spPr>
          <a:xfrm>
            <a:off x="541866" y="1147275"/>
            <a:ext cx="11108267" cy="380178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F81BD"/>
              </a:buClr>
              <a:buSzPts val="1800"/>
              <a:buFont typeface="Arial"/>
              <a:buNone/>
              <a:defRPr b="0" i="0" sz="1800">
                <a:solidFill>
                  <a:srgbClr val="4F81BD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2" name="Google Shape;142;p12"/>
          <p:cNvSpPr txBox="1"/>
          <p:nvPr>
            <p:ph idx="5" type="body"/>
          </p:nvPr>
        </p:nvSpPr>
        <p:spPr>
          <a:xfrm>
            <a:off x="541338" y="1622425"/>
            <a:ext cx="11109325" cy="957263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Verdana"/>
                <a:ea typeface="Verdana"/>
                <a:cs typeface="Verdana"/>
                <a:sym typeface="Verdana"/>
              </a:defRPr>
            </a:lvl1pPr>
            <a:lvl2pPr indent="-330200" lvl="1" marL="914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>
                <a:latin typeface="Verdana"/>
                <a:ea typeface="Verdana"/>
                <a:cs typeface="Verdana"/>
                <a:sym typeface="Verdana"/>
              </a:defRPr>
            </a:lvl2pPr>
            <a:lvl3pPr indent="-3302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Verdana"/>
                <a:ea typeface="Verdana"/>
                <a:cs typeface="Verdana"/>
                <a:sym typeface="Verdana"/>
              </a:defRPr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>
                <a:latin typeface="Verdana"/>
                <a:ea typeface="Verdana"/>
                <a:cs typeface="Verdana"/>
                <a:sym typeface="Verdana"/>
              </a:defRPr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>
                <a:latin typeface="Verdana"/>
                <a:ea typeface="Verdana"/>
                <a:cs typeface="Verdana"/>
                <a:sym typeface="Verdana"/>
              </a:defRPr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1"/>
          <p:cNvSpPr txBox="1"/>
          <p:nvPr>
            <p:ph type="ctrTitle"/>
          </p:nvPr>
        </p:nvSpPr>
        <p:spPr>
          <a:xfrm>
            <a:off x="914402" y="2130428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1"/>
          <p:cNvSpPr txBox="1"/>
          <p:nvPr>
            <p:ph idx="1" type="subTitle"/>
          </p:nvPr>
        </p:nvSpPr>
        <p:spPr>
          <a:xfrm>
            <a:off x="1828801" y="3886200"/>
            <a:ext cx="8534402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lvl="0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rgbClr val="888888"/>
              </a:buClr>
              <a:buSzPts val="43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760"/>
              </a:spcBef>
              <a:spcAft>
                <a:spcPts val="0"/>
              </a:spcAft>
              <a:buClr>
                <a:srgbClr val="888888"/>
              </a:buClr>
              <a:buSzPts val="3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6" name="Google Shape;146;p21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1"/>
          <p:cNvSpPr txBox="1"/>
          <p:nvPr>
            <p:ph idx="11" type="ftr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1"/>
          <p:cNvSpPr txBox="1"/>
          <p:nvPr>
            <p:ph idx="12" type="sldNum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2"/>
          <p:cNvSpPr txBox="1"/>
          <p:nvPr>
            <p:ph type="title"/>
          </p:nvPr>
        </p:nvSpPr>
        <p:spPr>
          <a:xfrm>
            <a:off x="609603" y="274639"/>
            <a:ext cx="1097280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2"/>
          <p:cNvSpPr txBox="1"/>
          <p:nvPr>
            <p:ph idx="1" type="body"/>
          </p:nvPr>
        </p:nvSpPr>
        <p:spPr>
          <a:xfrm>
            <a:off x="609603" y="1600203"/>
            <a:ext cx="10972802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2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2"/>
          <p:cNvSpPr txBox="1"/>
          <p:nvPr>
            <p:ph idx="11" type="ftr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2"/>
          <p:cNvSpPr txBox="1"/>
          <p:nvPr>
            <p:ph idx="12" type="sldNum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 txBox="1"/>
          <p:nvPr>
            <p:ph type="title"/>
          </p:nvPr>
        </p:nvSpPr>
        <p:spPr>
          <a:xfrm>
            <a:off x="963084" y="4406903"/>
            <a:ext cx="10363200" cy="1362074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b="1" sz="5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3"/>
          <p:cNvSpPr txBox="1"/>
          <p:nvPr>
            <p:ph idx="1" type="body"/>
          </p:nvPr>
        </p:nvSpPr>
        <p:spPr>
          <a:xfrm>
            <a:off x="963084" y="2906714"/>
            <a:ext cx="10363200" cy="1500186"/>
          </a:xfrm>
          <a:prstGeom prst="rect">
            <a:avLst/>
          </a:prstGeom>
          <a:noFill/>
          <a:ln>
            <a:noFill/>
          </a:ln>
        </p:spPr>
        <p:txBody>
          <a:bodyPr anchorCtr="0" anchor="b" bIns="61475" lIns="122950" spcFirstLastPara="1" rIns="122950" wrap="square" tIns="614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 sz="27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888888"/>
              </a:buClr>
              <a:buSzPts val="2200"/>
              <a:buNone/>
              <a:defRPr sz="22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rgbClr val="888888"/>
              </a:buClr>
              <a:buSzPts val="1900"/>
              <a:buNone/>
              <a:defRPr sz="19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rgbClr val="888888"/>
              </a:buClr>
              <a:buSzPts val="1900"/>
              <a:buNone/>
              <a:defRPr sz="19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rgbClr val="888888"/>
              </a:buClr>
              <a:buSzPts val="1900"/>
              <a:buNone/>
              <a:defRPr sz="19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rgbClr val="888888"/>
              </a:buClr>
              <a:buSzPts val="1900"/>
              <a:buNone/>
              <a:defRPr sz="19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rgbClr val="888888"/>
              </a:buClr>
              <a:buSzPts val="1900"/>
              <a:buNone/>
              <a:defRPr sz="19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rgbClr val="888888"/>
              </a:buClr>
              <a:buSzPts val="1900"/>
              <a:buNone/>
              <a:defRPr sz="19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58" name="Google Shape;158;p23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23"/>
          <p:cNvSpPr txBox="1"/>
          <p:nvPr>
            <p:ph idx="11" type="ftr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3"/>
          <p:cNvSpPr txBox="1"/>
          <p:nvPr>
            <p:ph idx="12" type="sldNum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"/>
          <p:cNvSpPr txBox="1"/>
          <p:nvPr>
            <p:ph type="title"/>
          </p:nvPr>
        </p:nvSpPr>
        <p:spPr>
          <a:xfrm>
            <a:off x="609603" y="274639"/>
            <a:ext cx="1097280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4"/>
          <p:cNvSpPr txBox="1"/>
          <p:nvPr>
            <p:ph idx="1" type="body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469900" lvl="0" marL="457200" algn="l">
              <a:lnSpc>
                <a:spcPct val="100000"/>
              </a:lnSpc>
              <a:spcBef>
                <a:spcPts val="760"/>
              </a:spcBef>
              <a:spcAft>
                <a:spcPts val="0"/>
              </a:spcAft>
              <a:buClr>
                <a:schemeClr val="dk1"/>
              </a:buClr>
              <a:buSzPts val="3800"/>
              <a:buChar char="•"/>
              <a:defRPr sz="3800"/>
            </a:lvl1pPr>
            <a:lvl2pPr indent="-431800" lvl="1" marL="9144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indent="-400050" lvl="2" marL="13716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3pPr>
            <a:lvl4pPr indent="-381000" lvl="3" marL="18288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indent="-381000" lvl="4" marL="2286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indent="-381000" lvl="5" marL="2743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indent="-381000" lvl="6" marL="3200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indent="-381000" lvl="7" marL="3657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indent="-381000" lvl="8" marL="41148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/>
        </p:txBody>
      </p:sp>
      <p:sp>
        <p:nvSpPr>
          <p:cNvPr id="164" name="Google Shape;164;p24"/>
          <p:cNvSpPr txBox="1"/>
          <p:nvPr>
            <p:ph idx="2" type="body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469900" lvl="0" marL="457200" algn="l">
              <a:lnSpc>
                <a:spcPct val="100000"/>
              </a:lnSpc>
              <a:spcBef>
                <a:spcPts val="760"/>
              </a:spcBef>
              <a:spcAft>
                <a:spcPts val="0"/>
              </a:spcAft>
              <a:buClr>
                <a:schemeClr val="dk1"/>
              </a:buClr>
              <a:buSzPts val="3800"/>
              <a:buChar char="•"/>
              <a:defRPr sz="3800"/>
            </a:lvl1pPr>
            <a:lvl2pPr indent="-431800" lvl="1" marL="9144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indent="-400050" lvl="2" marL="13716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3pPr>
            <a:lvl4pPr indent="-381000" lvl="3" marL="18288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indent="-381000" lvl="4" marL="2286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indent="-381000" lvl="5" marL="2743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indent="-381000" lvl="6" marL="3200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indent="-381000" lvl="7" marL="3657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indent="-381000" lvl="8" marL="41148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/>
        </p:txBody>
      </p:sp>
      <p:sp>
        <p:nvSpPr>
          <p:cNvPr id="165" name="Google Shape;165;p24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24"/>
          <p:cNvSpPr txBox="1"/>
          <p:nvPr>
            <p:ph idx="11" type="ftr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24"/>
          <p:cNvSpPr txBox="1"/>
          <p:nvPr>
            <p:ph idx="12" type="sldNum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5"/>
          <p:cNvSpPr txBox="1"/>
          <p:nvPr>
            <p:ph type="title"/>
          </p:nvPr>
        </p:nvSpPr>
        <p:spPr>
          <a:xfrm>
            <a:off x="609603" y="274639"/>
            <a:ext cx="1097280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5"/>
          <p:cNvSpPr txBox="1"/>
          <p:nvPr>
            <p:ph idx="1" type="body"/>
          </p:nvPr>
        </p:nvSpPr>
        <p:spPr>
          <a:xfrm>
            <a:off x="609601" y="1535114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61475" lIns="122950" spcFirstLastPara="1" rIns="122950" wrap="square" tIns="614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b="1" sz="3200"/>
            </a:lvl1pPr>
            <a:lvl2pPr indent="-228600" lvl="1" marL="9144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2pPr>
            <a:lvl3pPr indent="-2286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3pPr>
            <a:lvl4pPr indent="-228600" lvl="3" marL="18288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4pPr>
            <a:lvl5pPr indent="-228600" lvl="4" marL="22860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5pPr>
            <a:lvl6pPr indent="-228600" lvl="5" marL="27432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6pPr>
            <a:lvl7pPr indent="-228600" lvl="6" marL="32004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7pPr>
            <a:lvl8pPr indent="-228600" lvl="7" marL="36576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8pPr>
            <a:lvl9pPr indent="-228600" lvl="8" marL="41148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9pPr>
          </a:lstStyle>
          <a:p/>
        </p:txBody>
      </p:sp>
      <p:sp>
        <p:nvSpPr>
          <p:cNvPr id="171" name="Google Shape;171;p25"/>
          <p:cNvSpPr txBox="1"/>
          <p:nvPr>
            <p:ph idx="2" type="body"/>
          </p:nvPr>
        </p:nvSpPr>
        <p:spPr>
          <a:xfrm>
            <a:off x="609601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0050" lvl="1" marL="9144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–"/>
              <a:defRPr sz="27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68300" lvl="3" marL="18288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–"/>
              <a:defRPr sz="2200"/>
            </a:lvl4pPr>
            <a:lvl5pPr indent="-368300" lvl="4" marL="22860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»"/>
              <a:defRPr sz="2200"/>
            </a:lvl5pPr>
            <a:lvl6pPr indent="-368300" lvl="5" marL="27432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6pPr>
            <a:lvl7pPr indent="-368300" lvl="6" marL="32004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7pPr>
            <a:lvl8pPr indent="-368300" lvl="7" marL="36576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8pPr>
            <a:lvl9pPr indent="-368300" lvl="8" marL="41148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9pPr>
          </a:lstStyle>
          <a:p/>
        </p:txBody>
      </p:sp>
      <p:sp>
        <p:nvSpPr>
          <p:cNvPr id="172" name="Google Shape;172;p25"/>
          <p:cNvSpPr txBox="1"/>
          <p:nvPr>
            <p:ph idx="3" type="body"/>
          </p:nvPr>
        </p:nvSpPr>
        <p:spPr>
          <a:xfrm>
            <a:off x="6193370" y="1535114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61475" lIns="122950" spcFirstLastPara="1" rIns="122950" wrap="square" tIns="614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b="1" sz="3200"/>
            </a:lvl1pPr>
            <a:lvl2pPr indent="-228600" lvl="1" marL="9144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2pPr>
            <a:lvl3pPr indent="-2286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3pPr>
            <a:lvl4pPr indent="-228600" lvl="3" marL="18288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4pPr>
            <a:lvl5pPr indent="-228600" lvl="4" marL="22860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5pPr>
            <a:lvl6pPr indent="-228600" lvl="5" marL="27432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6pPr>
            <a:lvl7pPr indent="-228600" lvl="6" marL="32004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7pPr>
            <a:lvl8pPr indent="-228600" lvl="7" marL="36576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8pPr>
            <a:lvl9pPr indent="-228600" lvl="8" marL="41148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9pPr>
          </a:lstStyle>
          <a:p/>
        </p:txBody>
      </p:sp>
      <p:sp>
        <p:nvSpPr>
          <p:cNvPr id="173" name="Google Shape;173;p25"/>
          <p:cNvSpPr txBox="1"/>
          <p:nvPr>
            <p:ph idx="4" type="body"/>
          </p:nvPr>
        </p:nvSpPr>
        <p:spPr>
          <a:xfrm>
            <a:off x="6193370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0050" lvl="1" marL="9144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–"/>
              <a:defRPr sz="27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68300" lvl="3" marL="18288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–"/>
              <a:defRPr sz="2200"/>
            </a:lvl4pPr>
            <a:lvl5pPr indent="-368300" lvl="4" marL="22860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»"/>
              <a:defRPr sz="2200"/>
            </a:lvl5pPr>
            <a:lvl6pPr indent="-368300" lvl="5" marL="27432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6pPr>
            <a:lvl7pPr indent="-368300" lvl="6" marL="32004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7pPr>
            <a:lvl8pPr indent="-368300" lvl="7" marL="36576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8pPr>
            <a:lvl9pPr indent="-368300" lvl="8" marL="41148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9pPr>
          </a:lstStyle>
          <a:p/>
        </p:txBody>
      </p:sp>
      <p:sp>
        <p:nvSpPr>
          <p:cNvPr id="174" name="Google Shape;174;p25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25"/>
          <p:cNvSpPr txBox="1"/>
          <p:nvPr>
            <p:ph idx="11" type="ftr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25"/>
          <p:cNvSpPr txBox="1"/>
          <p:nvPr>
            <p:ph idx="12" type="sldNum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ólo el título" type="titleOnly">
  <p:cSld name="TITLE_ONLY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6"/>
          <p:cNvSpPr txBox="1"/>
          <p:nvPr>
            <p:ph type="title"/>
          </p:nvPr>
        </p:nvSpPr>
        <p:spPr>
          <a:xfrm>
            <a:off x="609603" y="274639"/>
            <a:ext cx="1097280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9" name="Google Shape;179;p26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6"/>
          <p:cNvSpPr txBox="1"/>
          <p:nvPr>
            <p:ph idx="11" type="ftr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26"/>
          <p:cNvSpPr txBox="1"/>
          <p:nvPr>
            <p:ph idx="12" type="sldNum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7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27"/>
          <p:cNvSpPr txBox="1"/>
          <p:nvPr>
            <p:ph idx="11" type="ftr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5" name="Google Shape;185;p27"/>
          <p:cNvSpPr txBox="1"/>
          <p:nvPr>
            <p:ph idx="12" type="sldNum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8"/>
          <p:cNvSpPr txBox="1"/>
          <p:nvPr>
            <p:ph type="title"/>
          </p:nvPr>
        </p:nvSpPr>
        <p:spPr>
          <a:xfrm>
            <a:off x="609605" y="273050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anchorCtr="0" anchor="b" bIns="61475" lIns="122950" spcFirstLastPara="1" rIns="122950" wrap="square" tIns="614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  <a:defRPr b="1" sz="2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28"/>
          <p:cNvSpPr txBox="1"/>
          <p:nvPr>
            <p:ph idx="1" type="body"/>
          </p:nvPr>
        </p:nvSpPr>
        <p:spPr>
          <a:xfrm>
            <a:off x="4766733" y="273051"/>
            <a:ext cx="6815668" cy="5853114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501650" lvl="0" marL="45720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Char char="•"/>
              <a:defRPr sz="4300"/>
            </a:lvl1pPr>
            <a:lvl2pPr indent="-469900" lvl="1" marL="914400" algn="l">
              <a:lnSpc>
                <a:spcPct val="100000"/>
              </a:lnSpc>
              <a:spcBef>
                <a:spcPts val="760"/>
              </a:spcBef>
              <a:spcAft>
                <a:spcPts val="0"/>
              </a:spcAft>
              <a:buClr>
                <a:schemeClr val="dk1"/>
              </a:buClr>
              <a:buSzPts val="3800"/>
              <a:buChar char="–"/>
              <a:defRPr sz="3800"/>
            </a:lvl2pPr>
            <a:lvl3pPr indent="-431800" lvl="2" marL="1371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indent="-400050" lvl="3" marL="18288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–"/>
              <a:defRPr sz="2700"/>
            </a:lvl4pPr>
            <a:lvl5pPr indent="-400050" lvl="4" marL="22860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»"/>
              <a:defRPr sz="2700"/>
            </a:lvl5pPr>
            <a:lvl6pPr indent="-400050" lvl="5" marL="27432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6pPr>
            <a:lvl7pPr indent="-400050" lvl="6" marL="32004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7pPr>
            <a:lvl8pPr indent="-400050" lvl="7" marL="36576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8pPr>
            <a:lvl9pPr indent="-400050" lvl="8" marL="411480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9pPr>
          </a:lstStyle>
          <a:p/>
        </p:txBody>
      </p:sp>
      <p:sp>
        <p:nvSpPr>
          <p:cNvPr id="189" name="Google Shape;189;p28"/>
          <p:cNvSpPr txBox="1"/>
          <p:nvPr>
            <p:ph idx="2" type="body"/>
          </p:nvPr>
        </p:nvSpPr>
        <p:spPr>
          <a:xfrm>
            <a:off x="609605" y="1435104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/>
            </a:lvl1pPr>
            <a:lvl2pPr indent="-228600" lvl="1" marL="914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indent="-228600" lvl="2" marL="137160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3pPr>
            <a:lvl4pPr indent="-228600" lvl="3" marL="1828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indent="-228600" lvl="4" marL="22860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indent="-228600" lvl="5" marL="27432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indent="-228600" lvl="6" marL="3200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indent="-228600" lvl="7" marL="3657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indent="-228600" lvl="8" marL="411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90" name="Google Shape;190;p28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28"/>
          <p:cNvSpPr txBox="1"/>
          <p:nvPr>
            <p:ph idx="11" type="ftr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2" name="Google Shape;192;p28"/>
          <p:cNvSpPr txBox="1"/>
          <p:nvPr>
            <p:ph idx="12" type="sldNum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>
  <p:cSld name="Título y objetos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type="title"/>
          </p:nvPr>
        </p:nvSpPr>
        <p:spPr>
          <a:xfrm>
            <a:off x="323849" y="301356"/>
            <a:ext cx="11056622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323849" y="1825625"/>
            <a:ext cx="11056621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" name="Google Shape;46;p10"/>
          <p:cNvSpPr txBox="1"/>
          <p:nvPr>
            <p:ph idx="12" type="sldNum"/>
          </p:nvPr>
        </p:nvSpPr>
        <p:spPr>
          <a:xfrm>
            <a:off x="10951844" y="6508677"/>
            <a:ext cx="862807" cy="331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9"/>
          <p:cNvSpPr txBox="1"/>
          <p:nvPr>
            <p:ph type="title"/>
          </p:nvPr>
        </p:nvSpPr>
        <p:spPr>
          <a:xfrm>
            <a:off x="2389719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61475" lIns="122950" spcFirstLastPara="1" rIns="122950" wrap="square" tIns="614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  <a:defRPr b="1" sz="2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p29"/>
          <p:cNvSpPr/>
          <p:nvPr>
            <p:ph idx="2" type="pic"/>
          </p:nvPr>
        </p:nvSpPr>
        <p:spPr>
          <a:xfrm>
            <a:off x="2389719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96" name="Google Shape;196;p29"/>
          <p:cNvSpPr txBox="1"/>
          <p:nvPr>
            <p:ph idx="1" type="body"/>
          </p:nvPr>
        </p:nvSpPr>
        <p:spPr>
          <a:xfrm>
            <a:off x="2389719" y="5367340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/>
            </a:lvl1pPr>
            <a:lvl2pPr indent="-228600" lvl="1" marL="914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indent="-228600" lvl="2" marL="1371600" algn="l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3pPr>
            <a:lvl4pPr indent="-228600" lvl="3" marL="1828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indent="-228600" lvl="4" marL="22860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indent="-228600" lvl="5" marL="27432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indent="-228600" lvl="6" marL="3200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indent="-228600" lvl="7" marL="3657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indent="-228600" lvl="8" marL="411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97" name="Google Shape;197;p29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8" name="Google Shape;198;p29"/>
          <p:cNvSpPr txBox="1"/>
          <p:nvPr>
            <p:ph idx="11" type="ftr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9" name="Google Shape;199;p29"/>
          <p:cNvSpPr txBox="1"/>
          <p:nvPr>
            <p:ph idx="12" type="sldNum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0"/>
          <p:cNvSpPr txBox="1"/>
          <p:nvPr>
            <p:ph type="title"/>
          </p:nvPr>
        </p:nvSpPr>
        <p:spPr>
          <a:xfrm>
            <a:off x="609603" y="274639"/>
            <a:ext cx="1097280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" name="Google Shape;202;p30"/>
          <p:cNvSpPr txBox="1"/>
          <p:nvPr>
            <p:ph idx="1" type="body"/>
          </p:nvPr>
        </p:nvSpPr>
        <p:spPr>
          <a:xfrm rot="5400000">
            <a:off x="3833022" y="-1623216"/>
            <a:ext cx="4525963" cy="10972802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3" name="Google Shape;203;p30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4" name="Google Shape;204;p30"/>
          <p:cNvSpPr txBox="1"/>
          <p:nvPr>
            <p:ph idx="11" type="ftr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5" name="Google Shape;205;p30"/>
          <p:cNvSpPr txBox="1"/>
          <p:nvPr>
            <p:ph idx="12" type="sldNum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1"/>
          <p:cNvSpPr txBox="1"/>
          <p:nvPr>
            <p:ph type="title"/>
          </p:nvPr>
        </p:nvSpPr>
        <p:spPr>
          <a:xfrm rot="5400000">
            <a:off x="7285037" y="1828805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8" name="Google Shape;208;p31"/>
          <p:cNvSpPr txBox="1"/>
          <p:nvPr>
            <p:ph idx="1" type="body"/>
          </p:nvPr>
        </p:nvSpPr>
        <p:spPr>
          <a:xfrm rot="5400000">
            <a:off x="1697037" y="-812796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9" name="Google Shape;209;p31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0" name="Google Shape;210;p31"/>
          <p:cNvSpPr txBox="1"/>
          <p:nvPr>
            <p:ph idx="11" type="ftr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1" name="Google Shape;211;p31"/>
          <p:cNvSpPr txBox="1"/>
          <p:nvPr>
            <p:ph idx="12" type="sldNum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2"/>
          <p:cNvSpPr txBox="1"/>
          <p:nvPr>
            <p:ph idx="1" type="body"/>
          </p:nvPr>
        </p:nvSpPr>
        <p:spPr>
          <a:xfrm>
            <a:off x="541868" y="2773682"/>
            <a:ext cx="11108267" cy="33751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3F3F3F"/>
              </a:buClr>
              <a:buSzPts val="1500"/>
              <a:buFont typeface="Arial"/>
              <a:buNone/>
              <a:defRPr sz="1500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4" name="Google Shape;214;p32"/>
          <p:cNvSpPr txBox="1"/>
          <p:nvPr>
            <p:ph idx="2" type="body"/>
          </p:nvPr>
        </p:nvSpPr>
        <p:spPr>
          <a:xfrm>
            <a:off x="541868" y="1066801"/>
            <a:ext cx="11108267" cy="747580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1" i="0" sz="2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5" name="Google Shape;215;p32"/>
          <p:cNvSpPr txBox="1"/>
          <p:nvPr>
            <p:ph idx="3" type="body"/>
          </p:nvPr>
        </p:nvSpPr>
        <p:spPr>
          <a:xfrm>
            <a:off x="541868" y="1966784"/>
            <a:ext cx="11108267" cy="380178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Complemento-Logo-Gobierno-160x14px.png" id="216" name="Google Shape;216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1869" y="0"/>
            <a:ext cx="2709333" cy="17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3"/>
          <p:cNvSpPr txBox="1"/>
          <p:nvPr>
            <p:ph idx="1" type="body"/>
          </p:nvPr>
        </p:nvSpPr>
        <p:spPr>
          <a:xfrm>
            <a:off x="4639736" y="3035300"/>
            <a:ext cx="7010398" cy="32366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9" name="Google Shape;219;p33"/>
          <p:cNvSpPr txBox="1"/>
          <p:nvPr>
            <p:ph idx="2" type="body"/>
          </p:nvPr>
        </p:nvSpPr>
        <p:spPr>
          <a:xfrm>
            <a:off x="4639733" y="1066801"/>
            <a:ext cx="7010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1" i="0" sz="2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0" name="Google Shape;220;p33"/>
          <p:cNvSpPr txBox="1"/>
          <p:nvPr>
            <p:ph idx="3" type="body"/>
          </p:nvPr>
        </p:nvSpPr>
        <p:spPr>
          <a:xfrm>
            <a:off x="4639733" y="2184400"/>
            <a:ext cx="70104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4F81BD"/>
              </a:buClr>
              <a:buSzPts val="1800"/>
              <a:buFont typeface="Arial"/>
              <a:buNone/>
              <a:defRPr b="0" i="0" sz="1800">
                <a:solidFill>
                  <a:srgbClr val="4F81BD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Complemento-Logo-Gobierno-160x14px.png" id="221" name="Google Shape;221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1869" y="0"/>
            <a:ext cx="2709333" cy="17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>
  <p:cSld name="Diapositiva de título">
    <p:bg>
      <p:bgPr>
        <a:solidFill>
          <a:schemeClr val="lt1"/>
        </a:solid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3"/>
          <p:cNvSpPr txBox="1"/>
          <p:nvPr>
            <p:ph type="title"/>
          </p:nvPr>
        </p:nvSpPr>
        <p:spPr>
          <a:xfrm>
            <a:off x="323849" y="301356"/>
            <a:ext cx="11056622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3"/>
          <p:cNvSpPr txBox="1"/>
          <p:nvPr>
            <p:ph idx="1" type="body"/>
          </p:nvPr>
        </p:nvSpPr>
        <p:spPr>
          <a:xfrm>
            <a:off x="323848" y="1825625"/>
            <a:ext cx="1105662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0" name="Google Shape;50;p13"/>
          <p:cNvSpPr txBox="1"/>
          <p:nvPr>
            <p:ph idx="12" type="sldNum"/>
          </p:nvPr>
        </p:nvSpPr>
        <p:spPr>
          <a:xfrm>
            <a:off x="10948040" y="6508677"/>
            <a:ext cx="864000" cy="331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544">
          <p15:clr>
            <a:srgbClr val="FBAE40"/>
          </p15:clr>
        </p15:guide>
        <p15:guide id="2" pos="720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Diapositiva de título" showMasterSp="0">
  <p:cSld name="1_Diapositiva de título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4"/>
          <p:cNvSpPr/>
          <p:nvPr/>
        </p:nvSpPr>
        <p:spPr>
          <a:xfrm>
            <a:off x="0" y="-3175"/>
            <a:ext cx="12192000" cy="968375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14"/>
          <p:cNvSpPr/>
          <p:nvPr/>
        </p:nvSpPr>
        <p:spPr>
          <a:xfrm>
            <a:off x="-854075" y="1216025"/>
            <a:ext cx="669925" cy="669925"/>
          </a:xfrm>
          <a:prstGeom prst="rect">
            <a:avLst/>
          </a:prstGeom>
          <a:solidFill>
            <a:srgbClr val="086DB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G:108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B:183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4"/>
          <p:cNvSpPr/>
          <p:nvPr/>
        </p:nvSpPr>
        <p:spPr>
          <a:xfrm>
            <a:off x="-854075" y="2001838"/>
            <a:ext cx="669925" cy="669925"/>
          </a:xfrm>
          <a:prstGeom prst="rect">
            <a:avLst/>
          </a:prstGeom>
          <a:solidFill>
            <a:srgbClr val="EF414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R:239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G:65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B:68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4"/>
          <p:cNvSpPr/>
          <p:nvPr/>
        </p:nvSpPr>
        <p:spPr>
          <a:xfrm>
            <a:off x="-854075" y="2787650"/>
            <a:ext cx="669925" cy="669925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R:89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G:89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B:89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4"/>
          <p:cNvSpPr/>
          <p:nvPr/>
        </p:nvSpPr>
        <p:spPr>
          <a:xfrm>
            <a:off x="-854075" y="3573463"/>
            <a:ext cx="669925" cy="669925"/>
          </a:xfrm>
          <a:prstGeom prst="rect">
            <a:avLst/>
          </a:prstGeom>
          <a:solidFill>
            <a:srgbClr val="0587C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G:135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B:197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4"/>
          <p:cNvSpPr/>
          <p:nvPr/>
        </p:nvSpPr>
        <p:spPr>
          <a:xfrm>
            <a:off x="-854075" y="4359275"/>
            <a:ext cx="669925" cy="669925"/>
          </a:xfrm>
          <a:prstGeom prst="rect">
            <a:avLst/>
          </a:prstGeom>
          <a:solidFill>
            <a:srgbClr val="F6949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R:246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G:148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B:150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4"/>
          <p:cNvSpPr/>
          <p:nvPr/>
        </p:nvSpPr>
        <p:spPr>
          <a:xfrm>
            <a:off x="-854075" y="5143500"/>
            <a:ext cx="669925" cy="669925"/>
          </a:xfrm>
          <a:prstGeom prst="rect">
            <a:avLst/>
          </a:prstGeom>
          <a:solidFill>
            <a:srgbClr val="89898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R:137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" name="Google Shape;59;p14"/>
          <p:cNvGrpSpPr/>
          <p:nvPr/>
        </p:nvGrpSpPr>
        <p:grpSpPr>
          <a:xfrm>
            <a:off x="11442700" y="0"/>
            <a:ext cx="631825" cy="860425"/>
            <a:chOff x="11442175" y="0"/>
            <a:chExt cx="631825" cy="860425"/>
          </a:xfrm>
        </p:grpSpPr>
        <p:sp>
          <p:nvSpPr>
            <p:cNvPr id="60" name="Google Shape;60;p14"/>
            <p:cNvSpPr/>
            <p:nvPr/>
          </p:nvSpPr>
          <p:spPr>
            <a:xfrm>
              <a:off x="11442175" y="0"/>
              <a:ext cx="284163" cy="860425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rotWithShape="0" algn="br" dir="2700000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14"/>
            <p:cNvSpPr/>
            <p:nvPr/>
          </p:nvSpPr>
          <p:spPr>
            <a:xfrm>
              <a:off x="11726338" y="0"/>
              <a:ext cx="347662" cy="860425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rotWithShape="0" dir="2700000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" name="Google Shape;62;p14"/>
          <p:cNvGrpSpPr/>
          <p:nvPr/>
        </p:nvGrpSpPr>
        <p:grpSpPr>
          <a:xfrm>
            <a:off x="11442700" y="6400800"/>
            <a:ext cx="631825" cy="457200"/>
            <a:chOff x="8413750" y="6400800"/>
            <a:chExt cx="631825" cy="457200"/>
          </a:xfrm>
        </p:grpSpPr>
        <p:sp>
          <p:nvSpPr>
            <p:cNvPr id="63" name="Google Shape;63;p14"/>
            <p:cNvSpPr/>
            <p:nvPr/>
          </p:nvSpPr>
          <p:spPr>
            <a:xfrm>
              <a:off x="8413750" y="6400800"/>
              <a:ext cx="284163" cy="4572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rotWithShape="0" algn="br" dir="12899965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14"/>
            <p:cNvSpPr/>
            <p:nvPr/>
          </p:nvSpPr>
          <p:spPr>
            <a:xfrm>
              <a:off x="8697913" y="6400800"/>
              <a:ext cx="347662" cy="4572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rotWithShape="0" dir="12899965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5" name="Google Shape;65;p14"/>
          <p:cNvGrpSpPr/>
          <p:nvPr/>
        </p:nvGrpSpPr>
        <p:grpSpPr>
          <a:xfrm>
            <a:off x="0" y="925513"/>
            <a:ext cx="12192002" cy="34925"/>
            <a:chOff x="-216" y="812573"/>
            <a:chExt cx="8999962" cy="36000"/>
          </a:xfrm>
        </p:grpSpPr>
        <p:sp>
          <p:nvSpPr>
            <p:cNvPr id="66" name="Google Shape;66;p14"/>
            <p:cNvSpPr/>
            <p:nvPr/>
          </p:nvSpPr>
          <p:spPr>
            <a:xfrm>
              <a:off x="-216" y="812573"/>
              <a:ext cx="1799992" cy="36000"/>
            </a:xfrm>
            <a:prstGeom prst="rect">
              <a:avLst/>
            </a:prstGeom>
            <a:solidFill>
              <a:srgbClr val="086DB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4"/>
            <p:cNvSpPr/>
            <p:nvPr/>
          </p:nvSpPr>
          <p:spPr>
            <a:xfrm>
              <a:off x="1799776" y="812573"/>
              <a:ext cx="7199970" cy="360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8" name="Google Shape;68;p14"/>
          <p:cNvSpPr txBox="1"/>
          <p:nvPr>
            <p:ph type="title"/>
          </p:nvPr>
        </p:nvSpPr>
        <p:spPr>
          <a:xfrm>
            <a:off x="323849" y="301356"/>
            <a:ext cx="11056622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Google Shape;69;p14"/>
          <p:cNvSpPr txBox="1"/>
          <p:nvPr>
            <p:ph idx="1" type="body"/>
          </p:nvPr>
        </p:nvSpPr>
        <p:spPr>
          <a:xfrm>
            <a:off x="323848" y="1825625"/>
            <a:ext cx="1105662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0" name="Google Shape;70;p14"/>
          <p:cNvSpPr txBox="1"/>
          <p:nvPr>
            <p:ph idx="12" type="sldNum"/>
          </p:nvPr>
        </p:nvSpPr>
        <p:spPr>
          <a:xfrm>
            <a:off x="10947400" y="6508750"/>
            <a:ext cx="865188" cy="331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71" name="Google Shape;71;p14"/>
          <p:cNvSpPr/>
          <p:nvPr/>
        </p:nvSpPr>
        <p:spPr>
          <a:xfrm>
            <a:off x="323848" y="6609915"/>
            <a:ext cx="3765551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s-CL" sz="9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Gobierno de Chile | Ministerio de Obras Públicas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Diapositiva de título">
  <p:cSld name="2_Diapositiva de título">
    <p:bg>
      <p:bgPr>
        <a:solidFill>
          <a:schemeClr val="lt1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type="title"/>
          </p:nvPr>
        </p:nvSpPr>
        <p:spPr>
          <a:xfrm>
            <a:off x="323849" y="301356"/>
            <a:ext cx="11056622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15"/>
          <p:cNvSpPr txBox="1"/>
          <p:nvPr>
            <p:ph idx="1" type="body"/>
          </p:nvPr>
        </p:nvSpPr>
        <p:spPr>
          <a:xfrm>
            <a:off x="323848" y="1825625"/>
            <a:ext cx="1105662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Google Shape;75;p15"/>
          <p:cNvSpPr txBox="1"/>
          <p:nvPr>
            <p:ph idx="12" type="sldNum"/>
          </p:nvPr>
        </p:nvSpPr>
        <p:spPr>
          <a:xfrm>
            <a:off x="10948040" y="6508677"/>
            <a:ext cx="864000" cy="331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544">
          <p15:clr>
            <a:srgbClr val="FBAE40"/>
          </p15:clr>
        </p15:guide>
        <p15:guide id="2" pos="720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ítulo y objetos">
  <p:cSld name="1_Título y objetos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23849" y="301356"/>
            <a:ext cx="11056622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323849" y="1825625"/>
            <a:ext cx="11056621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10951844" y="6508677"/>
            <a:ext cx="862807" cy="331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Diapositiva de título" showMasterSp="0">
  <p:cSld name="3_Diapositiva de título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/>
          <p:nvPr/>
        </p:nvSpPr>
        <p:spPr>
          <a:xfrm>
            <a:off x="0" y="-3175"/>
            <a:ext cx="12192000" cy="968375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7"/>
          <p:cNvSpPr/>
          <p:nvPr/>
        </p:nvSpPr>
        <p:spPr>
          <a:xfrm>
            <a:off x="-854075" y="1216025"/>
            <a:ext cx="669925" cy="669925"/>
          </a:xfrm>
          <a:prstGeom prst="rect">
            <a:avLst/>
          </a:prstGeom>
          <a:solidFill>
            <a:srgbClr val="086DB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G:108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B:183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7"/>
          <p:cNvSpPr/>
          <p:nvPr/>
        </p:nvSpPr>
        <p:spPr>
          <a:xfrm>
            <a:off x="-854075" y="2001838"/>
            <a:ext cx="669925" cy="669925"/>
          </a:xfrm>
          <a:prstGeom prst="rect">
            <a:avLst/>
          </a:prstGeom>
          <a:solidFill>
            <a:srgbClr val="EF414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R:239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G:65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B:68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7"/>
          <p:cNvSpPr/>
          <p:nvPr/>
        </p:nvSpPr>
        <p:spPr>
          <a:xfrm>
            <a:off x="-854075" y="2787650"/>
            <a:ext cx="669925" cy="669925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R:89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G:89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B:89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7"/>
          <p:cNvSpPr/>
          <p:nvPr/>
        </p:nvSpPr>
        <p:spPr>
          <a:xfrm>
            <a:off x="-854075" y="3573463"/>
            <a:ext cx="669925" cy="669925"/>
          </a:xfrm>
          <a:prstGeom prst="rect">
            <a:avLst/>
          </a:prstGeom>
          <a:solidFill>
            <a:srgbClr val="0587C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G:135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B:197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7"/>
          <p:cNvSpPr/>
          <p:nvPr/>
        </p:nvSpPr>
        <p:spPr>
          <a:xfrm>
            <a:off x="-854075" y="4359275"/>
            <a:ext cx="669925" cy="669925"/>
          </a:xfrm>
          <a:prstGeom prst="rect">
            <a:avLst/>
          </a:prstGeom>
          <a:solidFill>
            <a:srgbClr val="F6949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R:246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G:148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B:150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7"/>
          <p:cNvSpPr/>
          <p:nvPr/>
        </p:nvSpPr>
        <p:spPr>
          <a:xfrm>
            <a:off x="-854075" y="5143500"/>
            <a:ext cx="669925" cy="669925"/>
          </a:xfrm>
          <a:prstGeom prst="rect">
            <a:avLst/>
          </a:prstGeom>
          <a:solidFill>
            <a:srgbClr val="89898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R:137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8" name="Google Shape;88;p17"/>
          <p:cNvGrpSpPr/>
          <p:nvPr/>
        </p:nvGrpSpPr>
        <p:grpSpPr>
          <a:xfrm>
            <a:off x="11442700" y="0"/>
            <a:ext cx="631825" cy="860425"/>
            <a:chOff x="11442175" y="0"/>
            <a:chExt cx="631825" cy="860425"/>
          </a:xfrm>
        </p:grpSpPr>
        <p:sp>
          <p:nvSpPr>
            <p:cNvPr id="89" name="Google Shape;89;p17"/>
            <p:cNvSpPr/>
            <p:nvPr/>
          </p:nvSpPr>
          <p:spPr>
            <a:xfrm>
              <a:off x="11442175" y="0"/>
              <a:ext cx="284163" cy="860425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rotWithShape="0" algn="br" dir="2700000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17"/>
            <p:cNvSpPr/>
            <p:nvPr/>
          </p:nvSpPr>
          <p:spPr>
            <a:xfrm>
              <a:off x="11726338" y="0"/>
              <a:ext cx="347662" cy="860425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rotWithShape="0" dir="2700000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1" name="Google Shape;91;p17"/>
          <p:cNvGrpSpPr/>
          <p:nvPr/>
        </p:nvGrpSpPr>
        <p:grpSpPr>
          <a:xfrm>
            <a:off x="11442700" y="6400800"/>
            <a:ext cx="631825" cy="457200"/>
            <a:chOff x="8413750" y="6400800"/>
            <a:chExt cx="631825" cy="457200"/>
          </a:xfrm>
        </p:grpSpPr>
        <p:sp>
          <p:nvSpPr>
            <p:cNvPr id="92" name="Google Shape;92;p17"/>
            <p:cNvSpPr/>
            <p:nvPr/>
          </p:nvSpPr>
          <p:spPr>
            <a:xfrm>
              <a:off x="8413750" y="6400800"/>
              <a:ext cx="284163" cy="4572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rotWithShape="0" algn="br" dir="12899965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17"/>
            <p:cNvSpPr/>
            <p:nvPr/>
          </p:nvSpPr>
          <p:spPr>
            <a:xfrm>
              <a:off x="8697913" y="6400800"/>
              <a:ext cx="347662" cy="4572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rotWithShape="0" dir="12899965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" name="Google Shape;94;p17"/>
          <p:cNvGrpSpPr/>
          <p:nvPr/>
        </p:nvGrpSpPr>
        <p:grpSpPr>
          <a:xfrm>
            <a:off x="0" y="925513"/>
            <a:ext cx="12192002" cy="34925"/>
            <a:chOff x="-216" y="812573"/>
            <a:chExt cx="8999962" cy="36000"/>
          </a:xfrm>
        </p:grpSpPr>
        <p:sp>
          <p:nvSpPr>
            <p:cNvPr id="95" name="Google Shape;95;p17"/>
            <p:cNvSpPr/>
            <p:nvPr/>
          </p:nvSpPr>
          <p:spPr>
            <a:xfrm>
              <a:off x="-216" y="812573"/>
              <a:ext cx="1799992" cy="36000"/>
            </a:xfrm>
            <a:prstGeom prst="rect">
              <a:avLst/>
            </a:prstGeom>
            <a:solidFill>
              <a:srgbClr val="086DB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7"/>
            <p:cNvSpPr/>
            <p:nvPr/>
          </p:nvSpPr>
          <p:spPr>
            <a:xfrm>
              <a:off x="1799776" y="812573"/>
              <a:ext cx="7199970" cy="360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7" name="Google Shape;97;p17"/>
          <p:cNvSpPr txBox="1"/>
          <p:nvPr>
            <p:ph type="title"/>
          </p:nvPr>
        </p:nvSpPr>
        <p:spPr>
          <a:xfrm>
            <a:off x="323849" y="301356"/>
            <a:ext cx="11056622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8" name="Google Shape;98;p17"/>
          <p:cNvSpPr txBox="1"/>
          <p:nvPr>
            <p:ph idx="1" type="body"/>
          </p:nvPr>
        </p:nvSpPr>
        <p:spPr>
          <a:xfrm>
            <a:off x="323848" y="1825625"/>
            <a:ext cx="1105662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9" name="Google Shape;99;p17"/>
          <p:cNvSpPr txBox="1"/>
          <p:nvPr>
            <p:ph idx="12" type="sldNum"/>
          </p:nvPr>
        </p:nvSpPr>
        <p:spPr>
          <a:xfrm>
            <a:off x="10947400" y="6508750"/>
            <a:ext cx="865188" cy="331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sp>
        <p:nvSpPr>
          <p:cNvPr id="100" name="Google Shape;100;p17"/>
          <p:cNvSpPr/>
          <p:nvPr/>
        </p:nvSpPr>
        <p:spPr>
          <a:xfrm>
            <a:off x="323848" y="6609915"/>
            <a:ext cx="3765551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s-CL" sz="9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Gobierno de Chile | Ministerio de Obras Públicas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Diapositiva de título">
  <p:cSld name="4_Diapositiva de título">
    <p:bg>
      <p:bgPr>
        <a:solidFill>
          <a:schemeClr val="lt1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/>
          <p:nvPr>
            <p:ph type="title"/>
          </p:nvPr>
        </p:nvSpPr>
        <p:spPr>
          <a:xfrm>
            <a:off x="323849" y="301356"/>
            <a:ext cx="11056622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3" name="Google Shape;103;p18"/>
          <p:cNvSpPr txBox="1"/>
          <p:nvPr>
            <p:ph idx="1" type="body"/>
          </p:nvPr>
        </p:nvSpPr>
        <p:spPr>
          <a:xfrm>
            <a:off x="323848" y="1825625"/>
            <a:ext cx="1105662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4" name="Google Shape;104;p18"/>
          <p:cNvSpPr txBox="1"/>
          <p:nvPr>
            <p:ph idx="12" type="sldNum"/>
          </p:nvPr>
        </p:nvSpPr>
        <p:spPr>
          <a:xfrm>
            <a:off x="10948040" y="6508677"/>
            <a:ext cx="864000" cy="331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544">
          <p15:clr>
            <a:srgbClr val="FBAE40"/>
          </p15:clr>
        </p15:guide>
        <p15:guide id="2" pos="720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ítulo y objetos">
  <p:cSld name="2_Título y objetos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/>
          <p:nvPr>
            <p:ph type="title"/>
          </p:nvPr>
        </p:nvSpPr>
        <p:spPr>
          <a:xfrm>
            <a:off x="323849" y="301356"/>
            <a:ext cx="11056622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19"/>
          <p:cNvSpPr txBox="1"/>
          <p:nvPr>
            <p:ph idx="1" type="body"/>
          </p:nvPr>
        </p:nvSpPr>
        <p:spPr>
          <a:xfrm>
            <a:off x="323849" y="1825625"/>
            <a:ext cx="11056621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8" name="Google Shape;108;p19"/>
          <p:cNvSpPr txBox="1"/>
          <p:nvPr>
            <p:ph idx="12" type="sldNum"/>
          </p:nvPr>
        </p:nvSpPr>
        <p:spPr>
          <a:xfrm>
            <a:off x="10951844" y="6508677"/>
            <a:ext cx="862807" cy="331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theme" Target="../theme/theme1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10" Type="http://schemas.openxmlformats.org/officeDocument/2006/relationships/theme" Target="../theme/theme3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5" Type="http://schemas.openxmlformats.org/officeDocument/2006/relationships/theme" Target="../theme/theme4.xml"/><Relationship Id="rId1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6CB7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/>
          <p:nvPr/>
        </p:nvSpPr>
        <p:spPr>
          <a:xfrm>
            <a:off x="431364" y="3333750"/>
            <a:ext cx="1377951" cy="352425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blurRad="254000" rotWithShape="0" algn="br" dir="2700000" dist="38100">
              <a:srgbClr val="808080">
                <a:alpha val="2392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7"/>
          <p:cNvSpPr/>
          <p:nvPr/>
        </p:nvSpPr>
        <p:spPr>
          <a:xfrm>
            <a:off x="711201" y="0"/>
            <a:ext cx="1377951" cy="137160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blurRad="254000" rotWithShape="0" algn="br" dir="2700000" dist="38100">
              <a:srgbClr val="808080">
                <a:alpha val="2392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7"/>
          <p:cNvSpPr/>
          <p:nvPr/>
        </p:nvSpPr>
        <p:spPr>
          <a:xfrm>
            <a:off x="2381068" y="3333750"/>
            <a:ext cx="1033463" cy="352425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blurRad="254000" rotWithShape="0" algn="br" dir="12899965" dist="38100">
              <a:srgbClr val="808080">
                <a:alpha val="2392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7"/>
          <p:cNvSpPr/>
          <p:nvPr/>
        </p:nvSpPr>
        <p:spPr>
          <a:xfrm>
            <a:off x="1809931" y="3333750"/>
            <a:ext cx="1604600" cy="3524250"/>
          </a:xfrm>
          <a:prstGeom prst="rect">
            <a:avLst/>
          </a:prstGeom>
          <a:solidFill>
            <a:srgbClr val="EF414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Google Shape;14;p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47700" y="3452813"/>
            <a:ext cx="803275" cy="58578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/>
          <p:nvPr/>
        </p:nvSpPr>
        <p:spPr>
          <a:xfrm>
            <a:off x="1809931" y="0"/>
            <a:ext cx="1604600" cy="1371600"/>
          </a:xfrm>
          <a:prstGeom prst="rect">
            <a:avLst/>
          </a:prstGeom>
          <a:solidFill>
            <a:srgbClr val="EF414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7"/>
          <p:cNvSpPr txBox="1"/>
          <p:nvPr/>
        </p:nvSpPr>
        <p:spPr>
          <a:xfrm>
            <a:off x="1809931" y="3336981"/>
            <a:ext cx="153493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L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Ministerio de Obras Públicas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7"/>
          <p:cNvSpPr txBox="1"/>
          <p:nvPr/>
        </p:nvSpPr>
        <p:spPr>
          <a:xfrm>
            <a:off x="1809931" y="6211669"/>
            <a:ext cx="153493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L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Gobierno    de Chile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9"/>
          <p:cNvSpPr/>
          <p:nvPr/>
        </p:nvSpPr>
        <p:spPr>
          <a:xfrm>
            <a:off x="-216" y="-3810"/>
            <a:ext cx="12192216" cy="969654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9"/>
          <p:cNvSpPr/>
          <p:nvPr/>
        </p:nvSpPr>
        <p:spPr>
          <a:xfrm>
            <a:off x="-854000" y="1216576"/>
            <a:ext cx="669876" cy="669876"/>
          </a:xfrm>
          <a:prstGeom prst="rect">
            <a:avLst/>
          </a:prstGeom>
          <a:solidFill>
            <a:srgbClr val="086DB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G:108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B:183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9"/>
          <p:cNvSpPr/>
          <p:nvPr/>
        </p:nvSpPr>
        <p:spPr>
          <a:xfrm>
            <a:off x="-854000" y="2002111"/>
            <a:ext cx="669876" cy="669876"/>
          </a:xfrm>
          <a:prstGeom prst="rect">
            <a:avLst/>
          </a:prstGeom>
          <a:solidFill>
            <a:srgbClr val="EF414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R:239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G:65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B:68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9"/>
          <p:cNvSpPr/>
          <p:nvPr/>
        </p:nvSpPr>
        <p:spPr>
          <a:xfrm>
            <a:off x="-854000" y="2787646"/>
            <a:ext cx="669876" cy="66987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R:89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G:89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B:89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/>
          <p:nvPr/>
        </p:nvSpPr>
        <p:spPr>
          <a:xfrm>
            <a:off x="-854000" y="3573181"/>
            <a:ext cx="669876" cy="669876"/>
          </a:xfrm>
          <a:prstGeom prst="rect">
            <a:avLst/>
          </a:prstGeom>
          <a:solidFill>
            <a:srgbClr val="0587C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G:135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B:197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/>
          <p:nvPr/>
        </p:nvSpPr>
        <p:spPr>
          <a:xfrm>
            <a:off x="-854000" y="4358716"/>
            <a:ext cx="669876" cy="669876"/>
          </a:xfrm>
          <a:prstGeom prst="rect">
            <a:avLst/>
          </a:prstGeom>
          <a:solidFill>
            <a:srgbClr val="F6949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R:246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G:148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B:150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9"/>
          <p:cNvSpPr/>
          <p:nvPr/>
        </p:nvSpPr>
        <p:spPr>
          <a:xfrm>
            <a:off x="-854000" y="5144251"/>
            <a:ext cx="669876" cy="669876"/>
          </a:xfrm>
          <a:prstGeom prst="rect">
            <a:avLst/>
          </a:prstGeom>
          <a:solidFill>
            <a:srgbClr val="89898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R:137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G:137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L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B:137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" name="Google Shape;32;p9"/>
          <p:cNvGrpSpPr/>
          <p:nvPr/>
        </p:nvGrpSpPr>
        <p:grpSpPr>
          <a:xfrm>
            <a:off x="11442175" y="0"/>
            <a:ext cx="631825" cy="860425"/>
            <a:chOff x="11442175" y="0"/>
            <a:chExt cx="631825" cy="860425"/>
          </a:xfrm>
        </p:grpSpPr>
        <p:sp>
          <p:nvSpPr>
            <p:cNvPr id="33" name="Google Shape;33;p9"/>
            <p:cNvSpPr/>
            <p:nvPr/>
          </p:nvSpPr>
          <p:spPr>
            <a:xfrm>
              <a:off x="11442175" y="0"/>
              <a:ext cx="284163" cy="8604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rotWithShape="0" algn="br" dir="2700000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9"/>
            <p:cNvSpPr/>
            <p:nvPr/>
          </p:nvSpPr>
          <p:spPr>
            <a:xfrm>
              <a:off x="11726338" y="0"/>
              <a:ext cx="347662" cy="860425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rotWithShape="0" dir="2700000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" name="Google Shape;35;p9"/>
          <p:cNvGrpSpPr/>
          <p:nvPr/>
        </p:nvGrpSpPr>
        <p:grpSpPr>
          <a:xfrm>
            <a:off x="11442175" y="6400800"/>
            <a:ext cx="631825" cy="457200"/>
            <a:chOff x="8413750" y="6400800"/>
            <a:chExt cx="631825" cy="457200"/>
          </a:xfrm>
        </p:grpSpPr>
        <p:sp>
          <p:nvSpPr>
            <p:cNvPr id="36" name="Google Shape;36;p9"/>
            <p:cNvSpPr/>
            <p:nvPr/>
          </p:nvSpPr>
          <p:spPr>
            <a:xfrm>
              <a:off x="8413750" y="6400800"/>
              <a:ext cx="284163" cy="4572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rotWithShape="0" algn="br" dir="12899965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9"/>
            <p:cNvSpPr/>
            <p:nvPr/>
          </p:nvSpPr>
          <p:spPr>
            <a:xfrm>
              <a:off x="8697913" y="6400800"/>
              <a:ext cx="347662" cy="4572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rotWithShape="0" dir="12899965" dist="38100">
                <a:srgbClr val="808080">
                  <a:alpha val="2392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38;p9"/>
          <p:cNvSpPr txBox="1"/>
          <p:nvPr>
            <p:ph idx="12" type="sldNum"/>
          </p:nvPr>
        </p:nvSpPr>
        <p:spPr>
          <a:xfrm>
            <a:off x="11007724" y="6508677"/>
            <a:ext cx="862807" cy="331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  <p:grpSp>
        <p:nvGrpSpPr>
          <p:cNvPr id="39" name="Google Shape;39;p9"/>
          <p:cNvGrpSpPr/>
          <p:nvPr/>
        </p:nvGrpSpPr>
        <p:grpSpPr>
          <a:xfrm>
            <a:off x="-216" y="925809"/>
            <a:ext cx="12192219" cy="34350"/>
            <a:chOff x="-216" y="812573"/>
            <a:chExt cx="8999962" cy="36000"/>
          </a:xfrm>
        </p:grpSpPr>
        <p:sp>
          <p:nvSpPr>
            <p:cNvPr id="40" name="Google Shape;40;p9"/>
            <p:cNvSpPr/>
            <p:nvPr/>
          </p:nvSpPr>
          <p:spPr>
            <a:xfrm>
              <a:off x="-216" y="812573"/>
              <a:ext cx="1800000" cy="36000"/>
            </a:xfrm>
            <a:prstGeom prst="rect">
              <a:avLst/>
            </a:prstGeom>
            <a:solidFill>
              <a:srgbClr val="086DB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9"/>
            <p:cNvSpPr/>
            <p:nvPr/>
          </p:nvSpPr>
          <p:spPr>
            <a:xfrm>
              <a:off x="1799746" y="812573"/>
              <a:ext cx="7200000" cy="360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" name="Google Shape;42;p9"/>
          <p:cNvSpPr/>
          <p:nvPr/>
        </p:nvSpPr>
        <p:spPr>
          <a:xfrm>
            <a:off x="323848" y="6609915"/>
            <a:ext cx="3765551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s-CL" sz="9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Gobierno de Chile | Ministerio de Obras Públicas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1"/>
          <p:cNvSpPr txBox="1"/>
          <p:nvPr>
            <p:ph type="title"/>
          </p:nvPr>
        </p:nvSpPr>
        <p:spPr>
          <a:xfrm>
            <a:off x="609603" y="274639"/>
            <a:ext cx="1097280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Font typeface="Calibri"/>
              <a:buNone/>
              <a:defRPr b="0" i="0" sz="5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11"/>
          <p:cNvSpPr txBox="1"/>
          <p:nvPr>
            <p:ph idx="1" type="body"/>
          </p:nvPr>
        </p:nvSpPr>
        <p:spPr>
          <a:xfrm>
            <a:off x="609603" y="1600203"/>
            <a:ext cx="10972802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61475" lIns="122950" spcFirstLastPara="1" rIns="122950" wrap="square" tIns="61475">
            <a:normAutofit/>
          </a:bodyPr>
          <a:lstStyle>
            <a:lvl1pPr indent="-501650" lvl="0" marL="457200" marR="0" rtl="0" algn="l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b="0" i="0" sz="4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69900" lvl="1" marL="914400" marR="0" rtl="0" algn="l">
              <a:lnSpc>
                <a:spcPct val="100000"/>
              </a:lnSpc>
              <a:spcBef>
                <a:spcPts val="76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Arial"/>
              <a:buChar char="–"/>
              <a:defRPr b="0" i="0" sz="3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431800" lvl="2" marL="13716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400050" lvl="3" marL="1828800" marR="0" rtl="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–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400050" lvl="4" marL="2286000" marR="0" rtl="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»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400050" lvl="5" marL="2743200" marR="0" rtl="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400050" lvl="6" marL="3200400" marR="0" rtl="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400050" lvl="7" marL="3657600" marR="0" rtl="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400050" lvl="8" marL="4114800" marR="0" rtl="0" algn="l">
              <a:lnSpc>
                <a:spcPct val="100000"/>
              </a:lnSpc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3" name="Google Shape;133;p11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4" name="Google Shape;134;p11"/>
          <p:cNvSpPr txBox="1"/>
          <p:nvPr>
            <p:ph idx="11" type="ftr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5" name="Google Shape;135;p11"/>
          <p:cNvSpPr txBox="1"/>
          <p:nvPr>
            <p:ph idx="12" type="sldNum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61475" lIns="122950" spcFirstLastPara="1" rIns="122950" wrap="square" tIns="614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g"/><Relationship Id="rId4" Type="http://schemas.openxmlformats.org/officeDocument/2006/relationships/image" Target="../media/image13.jpg"/><Relationship Id="rId5" Type="http://schemas.openxmlformats.org/officeDocument/2006/relationships/image" Target="../media/image1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20" Type="http://schemas.openxmlformats.org/officeDocument/2006/relationships/image" Target="../media/image48.png"/><Relationship Id="rId22" Type="http://schemas.openxmlformats.org/officeDocument/2006/relationships/image" Target="../media/image35.png"/><Relationship Id="rId21" Type="http://schemas.openxmlformats.org/officeDocument/2006/relationships/image" Target="../media/image55.png"/><Relationship Id="rId24" Type="http://schemas.openxmlformats.org/officeDocument/2006/relationships/image" Target="../media/image41.png"/><Relationship Id="rId23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26" Type="http://schemas.openxmlformats.org/officeDocument/2006/relationships/image" Target="../media/image47.png"/><Relationship Id="rId25" Type="http://schemas.openxmlformats.org/officeDocument/2006/relationships/image" Target="../media/image42.png"/><Relationship Id="rId28" Type="http://schemas.openxmlformats.org/officeDocument/2006/relationships/image" Target="../media/image46.png"/><Relationship Id="rId27" Type="http://schemas.openxmlformats.org/officeDocument/2006/relationships/image" Target="../media/image44.png"/><Relationship Id="rId5" Type="http://schemas.openxmlformats.org/officeDocument/2006/relationships/image" Target="../media/image29.png"/><Relationship Id="rId6" Type="http://schemas.openxmlformats.org/officeDocument/2006/relationships/image" Target="../media/image37.png"/><Relationship Id="rId29" Type="http://schemas.openxmlformats.org/officeDocument/2006/relationships/image" Target="../media/image50.png"/><Relationship Id="rId7" Type="http://schemas.openxmlformats.org/officeDocument/2006/relationships/image" Target="../media/image21.png"/><Relationship Id="rId8" Type="http://schemas.openxmlformats.org/officeDocument/2006/relationships/image" Target="../media/image24.png"/><Relationship Id="rId31" Type="http://schemas.openxmlformats.org/officeDocument/2006/relationships/image" Target="../media/image45.png"/><Relationship Id="rId30" Type="http://schemas.openxmlformats.org/officeDocument/2006/relationships/image" Target="../media/image39.png"/><Relationship Id="rId11" Type="http://schemas.openxmlformats.org/officeDocument/2006/relationships/image" Target="../media/image28.png"/><Relationship Id="rId33" Type="http://schemas.openxmlformats.org/officeDocument/2006/relationships/image" Target="../media/image49.png"/><Relationship Id="rId10" Type="http://schemas.openxmlformats.org/officeDocument/2006/relationships/image" Target="../media/image25.png"/><Relationship Id="rId32" Type="http://schemas.openxmlformats.org/officeDocument/2006/relationships/image" Target="../media/image43.png"/><Relationship Id="rId13" Type="http://schemas.openxmlformats.org/officeDocument/2006/relationships/image" Target="../media/image27.png"/><Relationship Id="rId12" Type="http://schemas.openxmlformats.org/officeDocument/2006/relationships/image" Target="../media/image26.png"/><Relationship Id="rId15" Type="http://schemas.openxmlformats.org/officeDocument/2006/relationships/image" Target="../media/image31.png"/><Relationship Id="rId14" Type="http://schemas.openxmlformats.org/officeDocument/2006/relationships/image" Target="../media/image23.png"/><Relationship Id="rId17" Type="http://schemas.openxmlformats.org/officeDocument/2006/relationships/image" Target="../media/image34.png"/><Relationship Id="rId16" Type="http://schemas.openxmlformats.org/officeDocument/2006/relationships/image" Target="../media/image32.png"/><Relationship Id="rId19" Type="http://schemas.openxmlformats.org/officeDocument/2006/relationships/image" Target="../media/image38.png"/><Relationship Id="rId18" Type="http://schemas.openxmlformats.org/officeDocument/2006/relationships/image" Target="../media/image36.png"/></Relationships>
</file>

<file path=ppt/slides/_rels/slide19.xml.rels><?xml version="1.0" encoding="UTF-8" standalone="yes"?><Relationships xmlns="http://schemas.openxmlformats.org/package/2006/relationships"><Relationship Id="rId20" Type="http://schemas.openxmlformats.org/officeDocument/2006/relationships/image" Target="../media/image70.png"/><Relationship Id="rId22" Type="http://schemas.openxmlformats.org/officeDocument/2006/relationships/image" Target="../media/image72.png"/><Relationship Id="rId21" Type="http://schemas.openxmlformats.org/officeDocument/2006/relationships/image" Target="../media/image66.png"/><Relationship Id="rId23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4.png"/><Relationship Id="rId5" Type="http://schemas.openxmlformats.org/officeDocument/2006/relationships/image" Target="../media/image53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11" Type="http://schemas.openxmlformats.org/officeDocument/2006/relationships/image" Target="../media/image64.png"/><Relationship Id="rId10" Type="http://schemas.openxmlformats.org/officeDocument/2006/relationships/image" Target="../media/image69.png"/><Relationship Id="rId13" Type="http://schemas.openxmlformats.org/officeDocument/2006/relationships/image" Target="../media/image63.png"/><Relationship Id="rId12" Type="http://schemas.openxmlformats.org/officeDocument/2006/relationships/image" Target="../media/image60.png"/><Relationship Id="rId15" Type="http://schemas.openxmlformats.org/officeDocument/2006/relationships/image" Target="../media/image81.png"/><Relationship Id="rId14" Type="http://schemas.openxmlformats.org/officeDocument/2006/relationships/image" Target="../media/image59.png"/><Relationship Id="rId17" Type="http://schemas.openxmlformats.org/officeDocument/2006/relationships/image" Target="../media/image65.png"/><Relationship Id="rId16" Type="http://schemas.openxmlformats.org/officeDocument/2006/relationships/image" Target="../media/image67.png"/><Relationship Id="rId19" Type="http://schemas.openxmlformats.org/officeDocument/2006/relationships/image" Target="../media/image62.png"/><Relationship Id="rId18" Type="http://schemas.openxmlformats.org/officeDocument/2006/relationships/image" Target="../media/image6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20" Type="http://schemas.openxmlformats.org/officeDocument/2006/relationships/image" Target="../media/image89.png"/><Relationship Id="rId21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8.png"/><Relationship Id="rId4" Type="http://schemas.openxmlformats.org/officeDocument/2006/relationships/image" Target="../media/image76.png"/><Relationship Id="rId9" Type="http://schemas.openxmlformats.org/officeDocument/2006/relationships/image" Target="../media/image91.png"/><Relationship Id="rId5" Type="http://schemas.openxmlformats.org/officeDocument/2006/relationships/image" Target="../media/image73.png"/><Relationship Id="rId6" Type="http://schemas.openxmlformats.org/officeDocument/2006/relationships/image" Target="../media/image90.png"/><Relationship Id="rId7" Type="http://schemas.openxmlformats.org/officeDocument/2006/relationships/image" Target="../media/image74.png"/><Relationship Id="rId8" Type="http://schemas.openxmlformats.org/officeDocument/2006/relationships/image" Target="../media/image75.jpg"/><Relationship Id="rId11" Type="http://schemas.openxmlformats.org/officeDocument/2006/relationships/image" Target="../media/image77.png"/><Relationship Id="rId10" Type="http://schemas.openxmlformats.org/officeDocument/2006/relationships/image" Target="../media/image86.png"/><Relationship Id="rId13" Type="http://schemas.openxmlformats.org/officeDocument/2006/relationships/image" Target="../media/image84.png"/><Relationship Id="rId12" Type="http://schemas.openxmlformats.org/officeDocument/2006/relationships/image" Target="../media/image80.png"/><Relationship Id="rId15" Type="http://schemas.openxmlformats.org/officeDocument/2006/relationships/image" Target="../media/image85.png"/><Relationship Id="rId14" Type="http://schemas.openxmlformats.org/officeDocument/2006/relationships/image" Target="../media/image78.png"/><Relationship Id="rId17" Type="http://schemas.openxmlformats.org/officeDocument/2006/relationships/image" Target="../media/image79.png"/><Relationship Id="rId16" Type="http://schemas.openxmlformats.org/officeDocument/2006/relationships/image" Target="../media/image83.png"/><Relationship Id="rId19" Type="http://schemas.openxmlformats.org/officeDocument/2006/relationships/image" Target="../media/image82.png"/><Relationship Id="rId18" Type="http://schemas.openxmlformats.org/officeDocument/2006/relationships/image" Target="../media/image8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3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"/>
          <p:cNvSpPr txBox="1"/>
          <p:nvPr/>
        </p:nvSpPr>
        <p:spPr>
          <a:xfrm>
            <a:off x="8555959" y="5641762"/>
            <a:ext cx="3632239" cy="5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1"/>
          <p:cNvSpPr txBox="1"/>
          <p:nvPr/>
        </p:nvSpPr>
        <p:spPr>
          <a:xfrm>
            <a:off x="4013137" y="589532"/>
            <a:ext cx="7746600" cy="54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es-CL" sz="3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Análisis de los descensos del Lago Caburgua.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s-CL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División de Estudios y Planificación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s-CL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Dirección General de Aguas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s-CL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Ministerio de Obras Públicas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s-CL" sz="2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Enero 2022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9" name="Google Shape;229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04163" y="4527163"/>
            <a:ext cx="4524375" cy="923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0a6ed5ef4b_0_71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CL"/>
              <a:t>Modelo Conceputal</a:t>
            </a:r>
            <a:endParaRPr/>
          </a:p>
        </p:txBody>
      </p:sp>
      <p:pic>
        <p:nvPicPr>
          <p:cNvPr id="302" name="Google Shape;302;g10a6ed5ef4b_0_71"/>
          <p:cNvPicPr preferRelativeResize="0"/>
          <p:nvPr/>
        </p:nvPicPr>
        <p:blipFill rotWithShape="1">
          <a:blip r:embed="rId3">
            <a:alphaModFix/>
          </a:blip>
          <a:srcRect b="54178" l="0" r="0" t="0"/>
          <a:stretch/>
        </p:blipFill>
        <p:spPr>
          <a:xfrm>
            <a:off x="93050" y="1387475"/>
            <a:ext cx="6222176" cy="370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g10a6ed5ef4b_0_71"/>
          <p:cNvPicPr preferRelativeResize="0"/>
          <p:nvPr/>
        </p:nvPicPr>
        <p:blipFill rotWithShape="1">
          <a:blip r:embed="rId4">
            <a:alphaModFix/>
          </a:blip>
          <a:srcRect b="8221" l="0" r="0" t="46021"/>
          <a:stretch/>
        </p:blipFill>
        <p:spPr>
          <a:xfrm>
            <a:off x="6315225" y="1524413"/>
            <a:ext cx="5770148" cy="3428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g10a6ed5ef4b_0_71"/>
          <p:cNvPicPr preferRelativeResize="0"/>
          <p:nvPr/>
        </p:nvPicPr>
        <p:blipFill rotWithShape="1">
          <a:blip r:embed="rId5">
            <a:alphaModFix/>
          </a:blip>
          <a:srcRect b="0" l="0" r="0" t="92336"/>
          <a:stretch/>
        </p:blipFill>
        <p:spPr>
          <a:xfrm>
            <a:off x="1360400" y="5370675"/>
            <a:ext cx="9471190" cy="942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10a6ed5ef4b_0_83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CL"/>
              <a:t>Modelo Conceptual global</a:t>
            </a:r>
            <a:endParaRPr/>
          </a:p>
        </p:txBody>
      </p:sp>
      <p:sp>
        <p:nvSpPr>
          <p:cNvPr id="311" name="Google Shape;311;g10a6ed5ef4b_0_83"/>
          <p:cNvSpPr txBox="1"/>
          <p:nvPr>
            <p:ph idx="1" type="body"/>
          </p:nvPr>
        </p:nvSpPr>
        <p:spPr>
          <a:xfrm>
            <a:off x="323849" y="1825625"/>
            <a:ext cx="110565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12" name="Google Shape;312;g10a6ed5ef4b_0_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4375" y="1047900"/>
            <a:ext cx="9125302" cy="5490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10a6ed5ef4b_0_107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CL"/>
              <a:t>Balance hídrico</a:t>
            </a:r>
            <a:endParaRPr/>
          </a:p>
        </p:txBody>
      </p:sp>
      <p:sp>
        <p:nvSpPr>
          <p:cNvPr id="319" name="Google Shape;319;g10a6ed5ef4b_0_107"/>
          <p:cNvSpPr txBox="1"/>
          <p:nvPr>
            <p:ph idx="1" type="body"/>
          </p:nvPr>
        </p:nvSpPr>
        <p:spPr>
          <a:xfrm>
            <a:off x="933450" y="2378075"/>
            <a:ext cx="4240500" cy="31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           : Almacenamiento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             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           : flujo aportante al sistema.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            : flujo efluente del sistema.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           : Evaporación.</a:t>
            </a:r>
            <a:endParaRPr/>
          </a:p>
        </p:txBody>
      </p:sp>
      <p:pic>
        <p:nvPicPr>
          <p:cNvPr id="320" name="Google Shape;320;g10a6ed5ef4b_0_10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42488" y="1025875"/>
            <a:ext cx="7819225" cy="69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g10a6ed5ef4b_0_107"/>
          <p:cNvPicPr preferRelativeResize="0"/>
          <p:nvPr/>
        </p:nvPicPr>
        <p:blipFill rotWithShape="1">
          <a:blip r:embed="rId4">
            <a:alphaModFix/>
          </a:blip>
          <a:srcRect b="0" l="87619" r="1695" t="0"/>
          <a:stretch/>
        </p:blipFill>
        <p:spPr>
          <a:xfrm>
            <a:off x="6527263" y="3965600"/>
            <a:ext cx="835501" cy="69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g10a6ed5ef4b_0_107"/>
          <p:cNvPicPr preferRelativeResize="0"/>
          <p:nvPr/>
        </p:nvPicPr>
        <p:blipFill rotWithShape="1">
          <a:blip r:embed="rId5">
            <a:alphaModFix/>
          </a:blip>
          <a:srcRect b="0" l="25125" r="66682" t="0"/>
          <a:stretch/>
        </p:blipFill>
        <p:spPr>
          <a:xfrm>
            <a:off x="6527263" y="3224975"/>
            <a:ext cx="640400" cy="69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g10a6ed5ef4b_0_107"/>
          <p:cNvPicPr preferRelativeResize="0"/>
          <p:nvPr/>
        </p:nvPicPr>
        <p:blipFill rotWithShape="1">
          <a:blip r:embed="rId5">
            <a:alphaModFix/>
          </a:blip>
          <a:srcRect b="0" l="69933" r="15771" t="0"/>
          <a:stretch/>
        </p:blipFill>
        <p:spPr>
          <a:xfrm>
            <a:off x="6460963" y="2185888"/>
            <a:ext cx="968075" cy="60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g10a6ed5ef4b_0_107"/>
          <p:cNvPicPr preferRelativeResize="0"/>
          <p:nvPr/>
        </p:nvPicPr>
        <p:blipFill rotWithShape="1">
          <a:blip r:embed="rId5">
            <a:alphaModFix/>
          </a:blip>
          <a:srcRect b="0" l="60688" r="32758" t="0"/>
          <a:stretch/>
        </p:blipFill>
        <p:spPr>
          <a:xfrm>
            <a:off x="1110275" y="4410250"/>
            <a:ext cx="512301" cy="69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g10a6ed5ef4b_0_107"/>
          <p:cNvPicPr preferRelativeResize="0"/>
          <p:nvPr/>
        </p:nvPicPr>
        <p:blipFill rotWithShape="1">
          <a:blip r:embed="rId5">
            <a:alphaModFix/>
          </a:blip>
          <a:srcRect b="0" l="48315" r="43494" t="0"/>
          <a:stretch/>
        </p:blipFill>
        <p:spPr>
          <a:xfrm>
            <a:off x="1046225" y="3712900"/>
            <a:ext cx="640400" cy="69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g10a6ed5ef4b_0_107"/>
          <p:cNvPicPr preferRelativeResize="0"/>
          <p:nvPr/>
        </p:nvPicPr>
        <p:blipFill rotWithShape="1">
          <a:blip r:embed="rId5">
            <a:alphaModFix/>
          </a:blip>
          <a:srcRect b="0" l="36390" r="55419" t="0"/>
          <a:stretch/>
        </p:blipFill>
        <p:spPr>
          <a:xfrm>
            <a:off x="1046225" y="2914800"/>
            <a:ext cx="640400" cy="69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g10a6ed5ef4b_0_107"/>
          <p:cNvPicPr preferRelativeResize="0"/>
          <p:nvPr/>
        </p:nvPicPr>
        <p:blipFill rotWithShape="1">
          <a:blip r:embed="rId5">
            <a:alphaModFix/>
          </a:blip>
          <a:srcRect b="0" l="15188" r="78258" t="0"/>
          <a:stretch/>
        </p:blipFill>
        <p:spPr>
          <a:xfrm>
            <a:off x="1110275" y="2233425"/>
            <a:ext cx="512301" cy="697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g10a6ed5ef4b_0_107"/>
          <p:cNvSpPr txBox="1"/>
          <p:nvPr>
            <p:ph idx="1" type="body"/>
          </p:nvPr>
        </p:nvSpPr>
        <p:spPr>
          <a:xfrm>
            <a:off x="6460975" y="2378075"/>
            <a:ext cx="4240500" cy="31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              : flujo aportante al sistema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 desde el río Trafampulli. 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               : Precipitación.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             : Flujo extraído por derechos de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aprovechamiento de agua.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10a6ed5ef4b_0_122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CL"/>
              <a:t>Balance hídrico </a:t>
            </a:r>
            <a:endParaRPr/>
          </a:p>
        </p:txBody>
      </p:sp>
      <p:sp>
        <p:nvSpPr>
          <p:cNvPr id="335" name="Google Shape;335;g10a6ed5ef4b_0_122"/>
          <p:cNvSpPr/>
          <p:nvPr/>
        </p:nvSpPr>
        <p:spPr>
          <a:xfrm>
            <a:off x="267800" y="1036275"/>
            <a:ext cx="11794800" cy="5573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Esc base: </a:t>
            </a:r>
            <a:endParaRPr b="1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    	Variación de la precipitación.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    	Aporte constante del río Trafampulli, Q=0,3 l/s, para el período 2000-2008.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Extracciones de agua asociadas a los derechos de aprovechamiento de agua, derechos permanentes en 	la cuenca del Lago Caburgua.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Esc 2 - precipitaciones: </a:t>
            </a:r>
            <a:endParaRPr b="1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Precipitación sin considerar el efecto de la megasequía. 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Un aporte constante del río Trafampulli, Q=0,3 l/s, para el período 2000-2008.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Extracciones de agua asociadas a los derechos de aprovechamiento de agua, derechos permanentes.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Esc 3 – extracciones derechos aprovechamiento:</a:t>
            </a:r>
            <a:endParaRPr b="1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CL" sz="1600" u="none" cap="none" strike="noStrike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Variación de la precipitación.</a:t>
            </a:r>
            <a:endParaRPr b="0" i="0" sz="1600" u="none" cap="none" strike="noStrike">
              <a:solidFill>
                <a:schemeClr val="accent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CL" sz="1600" u="none" cap="none" strike="noStrike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Aporte constante del río Trafampulli, Q= 0,3 l/s, sólo para el</a:t>
            </a:r>
            <a:endParaRPr b="0" i="0" sz="1600" u="none" cap="none" strike="noStrike">
              <a:solidFill>
                <a:schemeClr val="accent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CL" sz="1600" u="none" cap="none" strike="noStrike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	período 2000-2008</a:t>
            </a:r>
            <a:endParaRPr b="0" i="0" sz="1600" u="none" cap="none" strike="noStrike">
              <a:solidFill>
                <a:schemeClr val="accent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Incremento de hasta cuatro (4) veces las extracciones de agua asociadas a los derechos de 	aprovechamiento de agua, derechos permanentes.</a:t>
            </a:r>
            <a:endParaRPr b="0" i="0" sz="1600" u="none" cap="none" strike="noStrike">
              <a:solidFill>
                <a:schemeClr val="accent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accent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s-CL" sz="1600" u="none" cap="none" strike="noStrike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Esc 4 – aportes Trafampulli: </a:t>
            </a:r>
            <a:endParaRPr b="1" i="0" sz="1600" u="none" cap="none" strike="noStrike">
              <a:solidFill>
                <a:schemeClr val="accent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Variación de la precipitación.</a:t>
            </a:r>
            <a:endParaRPr b="0" i="0" sz="1600" u="none" cap="none" strike="noStrike">
              <a:solidFill>
                <a:schemeClr val="accent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Aportes del río Trafampulli, Q=1000 l/s, para el período 2000-2019.</a:t>
            </a:r>
            <a:endParaRPr b="0" i="0" sz="1600" u="none" cap="none" strike="noStrike">
              <a:solidFill>
                <a:schemeClr val="accent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Extracciones de agua asociadas a los derechos de aprovechamiento de agua, derechos permanentes.</a:t>
            </a:r>
            <a:endParaRPr b="0" i="0" sz="1600" u="none" cap="none" strike="noStrike">
              <a:solidFill>
                <a:schemeClr val="accent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6" name="Google Shape;336;g10a6ed5ef4b_0_122"/>
          <p:cNvSpPr/>
          <p:nvPr/>
        </p:nvSpPr>
        <p:spPr>
          <a:xfrm>
            <a:off x="509064" y="1129427"/>
            <a:ext cx="198900" cy="1989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g10a6ed5ef4b_0_122"/>
          <p:cNvSpPr/>
          <p:nvPr/>
        </p:nvSpPr>
        <p:spPr>
          <a:xfrm>
            <a:off x="509065" y="3877793"/>
            <a:ext cx="198900" cy="1989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g10a6ed5ef4b_0_122"/>
          <p:cNvSpPr/>
          <p:nvPr/>
        </p:nvSpPr>
        <p:spPr>
          <a:xfrm>
            <a:off x="509066" y="2598835"/>
            <a:ext cx="198900" cy="198900"/>
          </a:xfrm>
          <a:prstGeom prst="ellipse">
            <a:avLst/>
          </a:prstGeom>
          <a:solidFill>
            <a:srgbClr val="EE884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g10a6ed5ef4b_0_122"/>
          <p:cNvSpPr/>
          <p:nvPr/>
        </p:nvSpPr>
        <p:spPr>
          <a:xfrm>
            <a:off x="509064" y="5598102"/>
            <a:ext cx="198900" cy="1989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10a6ed5ef4b_0_144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CL"/>
              <a:t>Balance hídrico</a:t>
            </a:r>
            <a:endParaRPr/>
          </a:p>
        </p:txBody>
      </p:sp>
      <p:sp>
        <p:nvSpPr>
          <p:cNvPr id="346" name="Google Shape;346;g10a6ed5ef4b_0_144"/>
          <p:cNvSpPr/>
          <p:nvPr/>
        </p:nvSpPr>
        <p:spPr>
          <a:xfrm>
            <a:off x="8453150" y="1175650"/>
            <a:ext cx="3213600" cy="5281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Efecto de la disminución de precipitación.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Efecto efecto el cierre del aporte del río Trafampulli.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Efecto de las extracciones por derechos de aprovechamiento de agua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347" name="Google Shape;347;g10a6ed5ef4b_0_144"/>
          <p:cNvCxnSpPr/>
          <p:nvPr/>
        </p:nvCxnSpPr>
        <p:spPr>
          <a:xfrm rot="10800000">
            <a:off x="11754200" y="1335025"/>
            <a:ext cx="5700" cy="113340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48" name="Google Shape;348;g10a6ed5ef4b_0_144"/>
          <p:cNvCxnSpPr/>
          <p:nvPr/>
        </p:nvCxnSpPr>
        <p:spPr>
          <a:xfrm rot="10800000">
            <a:off x="11788700" y="3096950"/>
            <a:ext cx="5100" cy="72210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49" name="Google Shape;349;g10a6ed5ef4b_0_144"/>
          <p:cNvCxnSpPr/>
          <p:nvPr/>
        </p:nvCxnSpPr>
        <p:spPr>
          <a:xfrm rot="10800000">
            <a:off x="11748200" y="4497850"/>
            <a:ext cx="11700" cy="802500"/>
          </a:xfrm>
          <a:prstGeom prst="straightConnector1">
            <a:avLst/>
          </a:prstGeom>
          <a:noFill/>
          <a:ln cap="flat" cmpd="sng" w="76200">
            <a:solidFill>
              <a:srgbClr val="FF9900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350" name="Google Shape;350;g10a6ed5ef4b_0_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825" y="1717506"/>
            <a:ext cx="8148352" cy="4340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10a6ed5ef4b_0_92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CL"/>
              <a:t>Sistematización de hipótesis</a:t>
            </a:r>
            <a:endParaRPr/>
          </a:p>
        </p:txBody>
      </p:sp>
      <p:sp>
        <p:nvSpPr>
          <p:cNvPr id="357" name="Google Shape;357;g10a6ed5ef4b_0_92"/>
          <p:cNvSpPr/>
          <p:nvPr/>
        </p:nvSpPr>
        <p:spPr>
          <a:xfrm>
            <a:off x="1000897" y="1952368"/>
            <a:ext cx="10144898" cy="334548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469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/>
              <a:buAutoNum type="arabicPeriod"/>
            </a:pPr>
            <a:r>
              <a:rPr b="0" i="0" lang="es-CL" sz="18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Cambios en el régimen de precipitaciones y temperaturas.</a:t>
            </a:r>
            <a:endParaRPr b="0" i="0" sz="18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413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469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/>
              <a:buAutoNum type="arabicPeriod"/>
            </a:pPr>
            <a:r>
              <a:rPr b="0" i="0" lang="es-CL" sz="18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Modificaciones en las filtraciones subterráneas del lago por actividad sísmica.</a:t>
            </a:r>
            <a:endParaRPr b="0" i="0" sz="18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413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469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/>
              <a:buAutoNum type="arabicPeriod"/>
            </a:pPr>
            <a:r>
              <a:rPr b="0" i="0" lang="es-CL" sz="18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Alteraciones en el curso de cauces afluentes - cierre brazo río Trafampulli.</a:t>
            </a:r>
            <a:endParaRPr b="0" i="0" sz="18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413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469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/>
              <a:buAutoNum type="arabicPeriod"/>
            </a:pPr>
            <a:r>
              <a:rPr b="0" i="0" lang="es-CL" sz="18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Incremento progresivo del otorgamiento de derechos de aprovechamiento de agua.</a:t>
            </a:r>
            <a:endParaRPr b="0" i="0" sz="18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10a6ed5ef4b_0_98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Verdana"/>
              <a:buNone/>
            </a:pPr>
            <a:r>
              <a:rPr lang="es-CL" sz="2400">
                <a:latin typeface="Verdana"/>
                <a:ea typeface="Verdana"/>
                <a:cs typeface="Verdana"/>
                <a:sym typeface="Verdana"/>
              </a:rPr>
              <a:t>Recomendaciones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3" name="Google Shape;363;g10a6ed5ef4b_0_98"/>
          <p:cNvSpPr txBox="1"/>
          <p:nvPr>
            <p:ph idx="12" type="sldNum"/>
          </p:nvPr>
        </p:nvSpPr>
        <p:spPr>
          <a:xfrm>
            <a:off x="10951844" y="6508677"/>
            <a:ext cx="862800" cy="33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s-CL">
                <a:solidFill>
                  <a:srgbClr val="898989"/>
                </a:solidFill>
              </a:rPr>
              <a:t>‹#›</a:t>
            </a:fld>
            <a:endParaRPr>
              <a:solidFill>
                <a:srgbClr val="898989"/>
              </a:solidFill>
            </a:endParaRPr>
          </a:p>
        </p:txBody>
      </p:sp>
      <p:sp>
        <p:nvSpPr>
          <p:cNvPr id="364" name="Google Shape;364;g10a6ed5ef4b_0_98"/>
          <p:cNvSpPr/>
          <p:nvPr/>
        </p:nvSpPr>
        <p:spPr>
          <a:xfrm>
            <a:off x="368300" y="1175650"/>
            <a:ext cx="11624400" cy="5281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1. Reducir incertidumbre sobre balance hidrológico Lago Caburgua</a:t>
            </a:r>
            <a:endParaRPr b="1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1.1 Implementar un control fluviométrico en los principales cauces que desembocan en el lago.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1.2 Realizar un estudio hidrogeofísico orientado a esclarecer la presencia de niveles de agua subterránea y geometría de las posibles unidades hidrogeológicas y el rol de las estructuras geológicas presentes en el área.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1600" u="none" cap="none" strike="noStrike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1.3 Implementar dos pozos profundos hasta el basamento rocoso, aguas abajo de la descarga del lago Caburgua para la caracterización de propiedades hidráulicas</a:t>
            </a: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r>
              <a:rPr b="0" i="0" lang="es-CL" sz="1600" u="none" cap="none" strike="noStrike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 instalación de una estación fluviométrica agua arriba del sector Ojos del Caburgua.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2. Estimar aportes históricos río Trafampulli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2.1 Instalación de una estación fluviométrica aguas arriba del sector de vegas. 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2.2 Estudio hidrológico y de la dinámica fluvial del río Trafampulli en el sector de vegas, desde 0.5 km aguas arriba hasta 2 km aguas abajo del pretil actual. La modelación hidráulica del flujo debe ser al menos modelación 2D.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C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0" name="Google Shape;37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90727" y="2603175"/>
            <a:ext cx="1810546" cy="165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"/>
          <p:cNvSpPr txBox="1"/>
          <p:nvPr>
            <p:ph idx="12" type="sldNum"/>
          </p:nvPr>
        </p:nvSpPr>
        <p:spPr>
          <a:xfrm>
            <a:off x="10951844" y="6508677"/>
            <a:ext cx="862807" cy="331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s-CL">
                <a:solidFill>
                  <a:srgbClr val="898989"/>
                </a:solidFill>
              </a:rPr>
              <a:t>‹#›</a:t>
            </a:fld>
            <a:endParaRPr>
              <a:solidFill>
                <a:srgbClr val="898989"/>
              </a:solidFill>
            </a:endParaRPr>
          </a:p>
        </p:txBody>
      </p:sp>
      <p:pic>
        <p:nvPicPr>
          <p:cNvPr descr="agricultural Icon 3056855" id="376" name="Google Shape;37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88495" y="3933318"/>
            <a:ext cx="612000" cy="61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ydroelectricity Icon 3317852" id="377" name="Google Shape;377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09804" y="4829750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e Icon 2066689" id="378" name="Google Shape;378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83125" y="2897380"/>
            <a:ext cx="900000" cy="90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uma Icon 1046579" id="379" name="Google Shape;379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124571" y="4900572"/>
            <a:ext cx="540000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eaf Icon 3762915" id="380" name="Google Shape;380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76800" y="3269191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re Icon 3199169" id="381" name="Google Shape;381;p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129649" y="3896388"/>
            <a:ext cx="612000" cy="61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rop Icon 3095139" id="382" name="Google Shape;382;p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925575" y="3153218"/>
            <a:ext cx="540000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sterisco - La Enciclopedia Apócrifa" id="383" name="Google Shape;383;p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980945" y="4090358"/>
            <a:ext cx="384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shing Icon 1639572" id="384" name="Google Shape;384;p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925575" y="4901750"/>
            <a:ext cx="576000" cy="576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xpand water source Icon 1014159" id="385" name="Google Shape;385;p3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904560" y="3281023"/>
            <a:ext cx="1260000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3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9609611" y="5037827"/>
            <a:ext cx="404036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ydroelectricity Icon 3317852" id="387" name="Google Shape;387;p3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9631629" y="5600421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eople Icon 3743015" id="388" name="Google Shape;388;p3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9613703" y="1770400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er tap Icon 3541918" id="389" name="Google Shape;389;p3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9530270" y="2627853"/>
            <a:ext cx="540000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gricultural Icon 3056855" id="390" name="Google Shape;390;p3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9551003" y="3459591"/>
            <a:ext cx="540000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e Icon 2066689" id="391" name="Google Shape;391;p3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9513565" y="4139829"/>
            <a:ext cx="540000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3d modeling Icon 1316512" id="392" name="Google Shape;392;p3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6414581" y="3182015"/>
            <a:ext cx="1260000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ubik Icon 3479147" id="393" name="Google Shape;393;p3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6493218" y="4672571"/>
            <a:ext cx="989530" cy="12208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etwork Icon 116760" id="394" name="Google Shape;394;p3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5199009" y="2448559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lean, drilling, drinkable, ground water, groundwater, water icon" id="395" name="Google Shape;395;p3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10409873" y="2382243"/>
            <a:ext cx="1071361" cy="90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er water Icon 1235535" id="396" name="Google Shape;396;p3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8110195" y="4830597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p3"/>
          <p:cNvPicPr preferRelativeResize="0"/>
          <p:nvPr/>
        </p:nvPicPr>
        <p:blipFill rotWithShape="1">
          <a:blip r:embed="rId24">
            <a:alphaModFix/>
          </a:blip>
          <a:srcRect b="0" l="0" r="0" t="0"/>
          <a:stretch/>
        </p:blipFill>
        <p:spPr>
          <a:xfrm>
            <a:off x="10506217" y="1574178"/>
            <a:ext cx="808072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rop irrigation Icon 3541900" id="398" name="Google Shape;398;p3"/>
          <p:cNvPicPr preferRelativeResize="0"/>
          <p:nvPr/>
        </p:nvPicPr>
        <p:blipFill rotWithShape="1">
          <a:blip r:embed="rId25">
            <a:alphaModFix/>
          </a:blip>
          <a:srcRect b="0" l="0" r="0" t="0"/>
          <a:stretch/>
        </p:blipFill>
        <p:spPr>
          <a:xfrm>
            <a:off x="10608826" y="3282243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 Icon 400179" id="399" name="Google Shape;399;p3"/>
          <p:cNvPicPr preferRelativeResize="0"/>
          <p:nvPr/>
        </p:nvPicPr>
        <p:blipFill rotWithShape="1">
          <a:blip r:embed="rId26">
            <a:alphaModFix/>
          </a:blip>
          <a:srcRect b="0" l="0" r="0" t="0"/>
          <a:stretch/>
        </p:blipFill>
        <p:spPr>
          <a:xfrm>
            <a:off x="10537422" y="4104993"/>
            <a:ext cx="862807" cy="8628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urpose Icon 1544045" id="400" name="Google Shape;400;p3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5205040" y="4829750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heck Icon 3648231" id="401" name="Google Shape;401;p3"/>
          <p:cNvPicPr preferRelativeResize="0"/>
          <p:nvPr/>
        </p:nvPicPr>
        <p:blipFill rotWithShape="1">
          <a:blip r:embed="rId28">
            <a:alphaModFix/>
          </a:blip>
          <a:srcRect b="0" l="0" r="0" t="0"/>
          <a:stretch/>
        </p:blipFill>
        <p:spPr>
          <a:xfrm>
            <a:off x="10613016" y="5062810"/>
            <a:ext cx="862807" cy="8628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nances Icon 1382682" id="402" name="Google Shape;402;p3"/>
          <p:cNvPicPr preferRelativeResize="0"/>
          <p:nvPr/>
        </p:nvPicPr>
        <p:blipFill rotWithShape="1">
          <a:blip r:embed="rId29">
            <a:alphaModFix/>
          </a:blip>
          <a:srcRect b="0" l="0" r="0" t="0"/>
          <a:stretch/>
        </p:blipFill>
        <p:spPr>
          <a:xfrm>
            <a:off x="8356490" y="3949227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ycle Icon 2901926" id="403" name="Google Shape;403;p3"/>
          <p:cNvPicPr preferRelativeResize="0"/>
          <p:nvPr/>
        </p:nvPicPr>
        <p:blipFill rotWithShape="1">
          <a:blip r:embed="rId30">
            <a:alphaModFix/>
          </a:blip>
          <a:srcRect b="0" l="0" r="0" t="0"/>
          <a:stretch/>
        </p:blipFill>
        <p:spPr>
          <a:xfrm>
            <a:off x="8357097" y="3002529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avigation Icon 1941250" id="404" name="Google Shape;404;p3"/>
          <p:cNvPicPr preferRelativeResize="0"/>
          <p:nvPr/>
        </p:nvPicPr>
        <p:blipFill rotWithShape="1">
          <a:blip r:embed="rId31">
            <a:alphaModFix/>
          </a:blip>
          <a:srcRect b="0" l="0" r="0" t="0"/>
          <a:stretch/>
        </p:blipFill>
        <p:spPr>
          <a:xfrm>
            <a:off x="6504163" y="1922388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lance Icon 949974" id="405" name="Google Shape;405;p3"/>
          <p:cNvPicPr preferRelativeResize="0"/>
          <p:nvPr/>
        </p:nvPicPr>
        <p:blipFill rotWithShape="1">
          <a:blip r:embed="rId32">
            <a:alphaModFix/>
          </a:blip>
          <a:srcRect b="0" l="0" r="0" t="0"/>
          <a:stretch/>
        </p:blipFill>
        <p:spPr>
          <a:xfrm>
            <a:off x="8087097" y="1834546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3"/>
          <p:cNvSpPr txBox="1"/>
          <p:nvPr>
            <p:ph type="title"/>
          </p:nvPr>
        </p:nvSpPr>
        <p:spPr>
          <a:xfrm>
            <a:off x="323849" y="301356"/>
            <a:ext cx="11056622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Verdana"/>
              <a:buNone/>
            </a:pPr>
            <a:r>
              <a:rPr lang="es-CL" sz="2400">
                <a:latin typeface="Verdana"/>
                <a:ea typeface="Verdana"/>
                <a:cs typeface="Verdana"/>
                <a:sym typeface="Verdana"/>
              </a:rPr>
              <a:t>ICONOS</a:t>
            </a:r>
            <a:endParaRPr/>
          </a:p>
        </p:txBody>
      </p:sp>
      <p:pic>
        <p:nvPicPr>
          <p:cNvPr descr="Toolbox Icon 1408387" id="407" name="Google Shape;407;p3"/>
          <p:cNvPicPr preferRelativeResize="0"/>
          <p:nvPr/>
        </p:nvPicPr>
        <p:blipFill rotWithShape="1">
          <a:blip r:embed="rId33">
            <a:alphaModFix/>
          </a:blip>
          <a:srcRect b="0" l="0" r="0" t="0"/>
          <a:stretch/>
        </p:blipFill>
        <p:spPr>
          <a:xfrm>
            <a:off x="760834" y="3812015"/>
            <a:ext cx="809291" cy="8092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4"/>
          <p:cNvSpPr txBox="1"/>
          <p:nvPr>
            <p:ph idx="1" type="body"/>
          </p:nvPr>
        </p:nvSpPr>
        <p:spPr>
          <a:xfrm>
            <a:off x="647139" y="1253331"/>
            <a:ext cx="10304705" cy="12167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Calibri"/>
              <a:buAutoNum type="arabicPeriod"/>
            </a:pPr>
            <a:r>
              <a:rPr lang="es-CL" sz="1600">
                <a:latin typeface="Verdana"/>
                <a:ea typeface="Verdana"/>
                <a:cs typeface="Verdana"/>
                <a:sym typeface="Verdana"/>
              </a:rPr>
              <a:t>Color Texto </a:t>
            </a:r>
            <a:r>
              <a:rPr b="1" lang="es-CL" sz="1600">
                <a:latin typeface="Verdana"/>
                <a:ea typeface="Verdana"/>
                <a:cs typeface="Verdana"/>
                <a:sym typeface="Verdana"/>
              </a:rPr>
              <a:t>(Color Texto )</a:t>
            </a:r>
            <a:endParaRPr/>
          </a:p>
          <a:p>
            <a:pPr indent="-342900" lvl="0" marL="3429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Calibri"/>
              <a:buAutoNum type="arabicPeriod"/>
            </a:pPr>
            <a:r>
              <a:rPr lang="es-CL" sz="160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Color Texto Rojo </a:t>
            </a:r>
            <a:r>
              <a:rPr b="1" lang="es-CL" sz="160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(Color Rojo) </a:t>
            </a:r>
            <a:endParaRPr/>
          </a:p>
          <a:p>
            <a:pPr indent="-342900" lvl="0" marL="3429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CB7"/>
              </a:buClr>
              <a:buSzPts val="1600"/>
              <a:buFont typeface="Calibri"/>
              <a:buAutoNum type="arabicPeriod"/>
            </a:pPr>
            <a:r>
              <a:rPr lang="es-CL" sz="1600">
                <a:solidFill>
                  <a:srgbClr val="006CB7"/>
                </a:solidFill>
                <a:latin typeface="Verdana"/>
                <a:ea typeface="Verdana"/>
                <a:cs typeface="Verdana"/>
                <a:sym typeface="Verdana"/>
              </a:rPr>
              <a:t>Color texto Azul </a:t>
            </a:r>
            <a:r>
              <a:rPr b="1" lang="es-CL" sz="1600">
                <a:solidFill>
                  <a:srgbClr val="006CB7"/>
                </a:solidFill>
                <a:latin typeface="Verdana"/>
                <a:ea typeface="Verdana"/>
                <a:cs typeface="Verdana"/>
                <a:sym typeface="Verdana"/>
              </a:rPr>
              <a:t>(Color Azul)</a:t>
            </a:r>
            <a:endParaRPr b="1" sz="1600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41300" lvl="0" marL="3429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Calibri"/>
              <a:buNone/>
            </a:pPr>
            <a:r>
              <a:t/>
            </a:r>
            <a:endParaRPr b="1" sz="16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3" name="Google Shape;413;p4"/>
          <p:cNvSpPr txBox="1"/>
          <p:nvPr>
            <p:ph idx="12" type="sldNum"/>
          </p:nvPr>
        </p:nvSpPr>
        <p:spPr>
          <a:xfrm>
            <a:off x="10951844" y="6508677"/>
            <a:ext cx="862807" cy="331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s-CL">
                <a:solidFill>
                  <a:srgbClr val="898989"/>
                </a:solidFill>
              </a:rPr>
              <a:t>‹#›</a:t>
            </a:fld>
            <a:endParaRPr>
              <a:solidFill>
                <a:srgbClr val="898989"/>
              </a:solidFill>
            </a:endParaRPr>
          </a:p>
        </p:txBody>
      </p:sp>
      <p:sp>
        <p:nvSpPr>
          <p:cNvPr id="414" name="Google Shape;414;p4"/>
          <p:cNvSpPr/>
          <p:nvPr/>
        </p:nvSpPr>
        <p:spPr>
          <a:xfrm>
            <a:off x="4395087" y="1636872"/>
            <a:ext cx="198783" cy="1987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4"/>
          <p:cNvSpPr/>
          <p:nvPr/>
        </p:nvSpPr>
        <p:spPr>
          <a:xfrm>
            <a:off x="4395087" y="1253656"/>
            <a:ext cx="198783" cy="1987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4"/>
          <p:cNvSpPr/>
          <p:nvPr/>
        </p:nvSpPr>
        <p:spPr>
          <a:xfrm>
            <a:off x="4395087" y="1962821"/>
            <a:ext cx="198783" cy="198783"/>
          </a:xfrm>
          <a:prstGeom prst="ellipse">
            <a:avLst/>
          </a:prstGeom>
          <a:solidFill>
            <a:srgbClr val="44444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4"/>
          <p:cNvSpPr txBox="1"/>
          <p:nvPr>
            <p:ph type="title"/>
          </p:nvPr>
        </p:nvSpPr>
        <p:spPr>
          <a:xfrm>
            <a:off x="323849" y="301356"/>
            <a:ext cx="11056622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Verdana"/>
              <a:buNone/>
            </a:pPr>
            <a:r>
              <a:rPr lang="es-CL" sz="2400">
                <a:latin typeface="Verdana"/>
                <a:ea typeface="Verdana"/>
                <a:cs typeface="Verdana"/>
                <a:sym typeface="Verdana"/>
              </a:rPr>
              <a:t>ICONOS</a:t>
            </a:r>
            <a:endParaRPr/>
          </a:p>
        </p:txBody>
      </p:sp>
      <p:pic>
        <p:nvPicPr>
          <p:cNvPr descr="conductor Icon 2743365" id="418" name="Google Shape;41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4951" y="2694704"/>
            <a:ext cx="1188000" cy="118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cademy Icon 2292702" id="419" name="Google Shape;419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35278" y="2700607"/>
            <a:ext cx="144000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uilding Icon 3721843" id="420" name="Google Shape;42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5139" y="2841654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armer Icon 1815642" id="421" name="Google Shape;421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176775" y="2885265"/>
            <a:ext cx="900000" cy="90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ammer Icon 2530796" id="422" name="Google Shape;422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95139" y="4293231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3d modeling Icon 1316512" id="423" name="Google Shape;423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95139" y="5278929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zone layer Icon 2155689" id="424" name="Google Shape;424;p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251881" y="5278929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iver Crossing Icon 6286" id="425" name="Google Shape;425;p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563809" y="5348208"/>
            <a:ext cx="900000" cy="90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rops Icon 1551475" id="426" name="Google Shape;426;p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737654" y="5278929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er water Icon 1235535" id="427" name="Google Shape;427;p4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9972376" y="5284827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lanning Icon 3644112" id="428" name="Google Shape;428;p4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2127578" y="4101429"/>
            <a:ext cx="1029473" cy="10294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enrose Flower Icon 625617" id="429" name="Google Shape;429;p4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5906021" y="2137671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llaboration Icon 3215610" id="430" name="Google Shape;430;p4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7286634" y="2137671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ductor Icon 2743365" id="431" name="Google Shape;431;p4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7286634" y="3368184"/>
            <a:ext cx="1188000" cy="118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ook Icon 2643615" id="432" name="Google Shape;432;p4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8892376" y="2318163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olbox Icon 1408387" id="433" name="Google Shape;433;p4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6041131" y="350733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hoir Icon 180611" id="434" name="Google Shape;434;p4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8892376" y="3453330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cademy Icon 2292702" id="435" name="Google Shape;435;p4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11128437" y="3625884"/>
            <a:ext cx="900000" cy="90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eople Icon 1355820" id="436" name="Google Shape;436;p4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11229708" y="2956866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uilding Icon 3721843" id="437" name="Google Shape;437;p4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10498118" y="2934102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armer Icon 1815642" id="438" name="Google Shape;438;p4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10498118" y="3738958"/>
            <a:ext cx="540000" cy="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1045e13cf3e_0_1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Verdana"/>
              <a:buNone/>
            </a:pPr>
            <a:r>
              <a:rPr lang="es-CL" sz="2400">
                <a:latin typeface="Verdana"/>
                <a:ea typeface="Verdana"/>
                <a:cs typeface="Verdana"/>
                <a:sym typeface="Verdana"/>
              </a:rPr>
              <a:t>Introducción – Objetivos del Estudio</a:t>
            </a:r>
            <a:endParaRPr/>
          </a:p>
        </p:txBody>
      </p:sp>
      <p:sp>
        <p:nvSpPr>
          <p:cNvPr id="235" name="Google Shape;235;g1045e13cf3e_0_1"/>
          <p:cNvSpPr txBox="1"/>
          <p:nvPr>
            <p:ph idx="12" type="sldNum"/>
          </p:nvPr>
        </p:nvSpPr>
        <p:spPr>
          <a:xfrm>
            <a:off x="10951844" y="6508677"/>
            <a:ext cx="862800" cy="33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s-CL">
                <a:solidFill>
                  <a:srgbClr val="898989"/>
                </a:solidFill>
              </a:rPr>
              <a:t>‹#›</a:t>
            </a:fld>
            <a:endParaRPr>
              <a:solidFill>
                <a:srgbClr val="898989"/>
              </a:solidFill>
            </a:endParaRPr>
          </a:p>
        </p:txBody>
      </p:sp>
      <p:sp>
        <p:nvSpPr>
          <p:cNvPr id="236" name="Google Shape;236;g1045e13cf3e_0_1"/>
          <p:cNvSpPr/>
          <p:nvPr/>
        </p:nvSpPr>
        <p:spPr>
          <a:xfrm>
            <a:off x="247650" y="1065900"/>
            <a:ext cx="11645700" cy="5519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Efectuar una completa recopilación de antecedentes.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Realizar un análisis crítico de la información hidrometeorológica disponible.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Realizar un análisis crítico de la información geológica e hidrogeológica disponible.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Realizar un análisis crítico de la información de extracciones de agua (derechos de aprovechamiento de aguas).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Realizar un análisis multitemporal de cobertura nival y de los espejos de agua.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Definir un modelo conceptual del funcionamiento hidrológico e hidrogeológico del lago Caburgua.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Analizar el balance hídrico del lago Caburgua y su evolución en el tiempo.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Revisar, sistematizar y evaluar las hipótesis existentes relativas al descenso del lago Caburgua.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Definir y proponer acciones futuras que permitan disminuir la incertidumbre respecto a las variaciones de nivel del lago.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5"/>
          <p:cNvSpPr txBox="1"/>
          <p:nvPr>
            <p:ph type="title"/>
          </p:nvPr>
        </p:nvSpPr>
        <p:spPr>
          <a:xfrm>
            <a:off x="323849" y="301356"/>
            <a:ext cx="11056622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Verdana"/>
              <a:buNone/>
            </a:pPr>
            <a:r>
              <a:rPr lang="es-CL" sz="2400">
                <a:latin typeface="Verdana"/>
                <a:ea typeface="Verdana"/>
                <a:cs typeface="Verdana"/>
                <a:sym typeface="Verdana"/>
              </a:rPr>
              <a:t>ICONOS</a:t>
            </a:r>
            <a:endParaRPr/>
          </a:p>
        </p:txBody>
      </p:sp>
      <p:sp>
        <p:nvSpPr>
          <p:cNvPr id="444" name="Google Shape;444;p5"/>
          <p:cNvSpPr txBox="1"/>
          <p:nvPr>
            <p:ph idx="12" type="sldNum"/>
          </p:nvPr>
        </p:nvSpPr>
        <p:spPr>
          <a:xfrm>
            <a:off x="10951844" y="6508677"/>
            <a:ext cx="862807" cy="331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s-CL">
                <a:solidFill>
                  <a:srgbClr val="898989"/>
                </a:solidFill>
              </a:rPr>
              <a:t>‹#›</a:t>
            </a:fld>
            <a:endParaRPr>
              <a:solidFill>
                <a:srgbClr val="898989"/>
              </a:solidFill>
            </a:endParaRPr>
          </a:p>
        </p:txBody>
      </p:sp>
      <p:pic>
        <p:nvPicPr>
          <p:cNvPr descr="Hydroelectricity Icon 3317852" id="445" name="Google Shape;44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08187" y="5675811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er tap Icon 3541918" id="446" name="Google Shape;446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06828" y="2703243"/>
            <a:ext cx="540000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53222" y="2057914"/>
            <a:ext cx="1459459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er Dam Line Green Black Icon - IconBunny" id="448" name="Google Shape;448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66823" y="3568432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lean, drilling, drinkable, ground water, groundwater, water icon" id="449" name="Google Shape;449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23632" y="5360269"/>
            <a:ext cx="642817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quirements, recommendations and information for using infiltration  basin/underground infiltration BMPs in the MIDS calculator - Minnesota  Stormwater Manual" id="450" name="Google Shape;450;p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830725" y="3724972"/>
            <a:ext cx="579537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pen Incoming Link Download Svg Png Icon Free Download (#510872) -  OnlineWebFonts.COM" id="451" name="Google Shape;451;p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 rot="-5400000">
            <a:off x="1080240" y="4349494"/>
            <a:ext cx="293165" cy="3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5"/>
          <p:cNvSpPr txBox="1"/>
          <p:nvPr/>
        </p:nvSpPr>
        <p:spPr>
          <a:xfrm>
            <a:off x="1805442" y="3725111"/>
            <a:ext cx="123098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Embalses 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5"/>
          <p:cNvSpPr txBox="1"/>
          <p:nvPr/>
        </p:nvSpPr>
        <p:spPr>
          <a:xfrm>
            <a:off x="5647780" y="3686788"/>
            <a:ext cx="214279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Recarga de Acuíferos Gestionada 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5"/>
          <p:cNvSpPr txBox="1"/>
          <p:nvPr/>
        </p:nvSpPr>
        <p:spPr>
          <a:xfrm>
            <a:off x="1805441" y="4320578"/>
            <a:ext cx="217225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Trasvases entre cuencas  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5"/>
          <p:cNvSpPr txBox="1"/>
          <p:nvPr/>
        </p:nvSpPr>
        <p:spPr>
          <a:xfrm>
            <a:off x="1801405" y="5379353"/>
            <a:ext cx="2330328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Extracción de Aguas Subterráneas con Infiltración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Open Incoming Link Download Svg Png Icon Free Download (#510872) -  OnlineWebFonts.COM" id="456" name="Google Shape;456;p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 rot="10800000">
            <a:off x="1098458" y="4900797"/>
            <a:ext cx="293165" cy="3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5"/>
          <p:cNvSpPr txBox="1"/>
          <p:nvPr/>
        </p:nvSpPr>
        <p:spPr>
          <a:xfrm>
            <a:off x="1805442" y="4843967"/>
            <a:ext cx="209882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Elevación de agua  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My icons collection in 2020 | Free icons, Vector icon design, Free design  resources" id="458" name="Google Shape;458;p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887893" y="5438786"/>
            <a:ext cx="540000" cy="5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9" name="Google Shape;459;p5"/>
          <p:cNvSpPr txBox="1"/>
          <p:nvPr/>
        </p:nvSpPr>
        <p:spPr>
          <a:xfrm>
            <a:off x="5647778" y="5502606"/>
            <a:ext cx="214279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Protección y restauración de cuencas 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water treatment Icon 3014774" id="460" name="Google Shape;460;p5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956822" y="5986372"/>
            <a:ext cx="540000" cy="5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5"/>
          <p:cNvSpPr txBox="1"/>
          <p:nvPr/>
        </p:nvSpPr>
        <p:spPr>
          <a:xfrm>
            <a:off x="1775444" y="6029639"/>
            <a:ext cx="261416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Tratamiento de Aguas (potabilización, desalación) 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ermeable Icons - Download Free Vector Icons | Noun Project" id="462" name="Google Shape;462;p5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830725" y="4270688"/>
            <a:ext cx="540000" cy="5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5"/>
          <p:cNvSpPr txBox="1"/>
          <p:nvPr/>
        </p:nvSpPr>
        <p:spPr>
          <a:xfrm>
            <a:off x="5647779" y="4265664"/>
            <a:ext cx="214279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Recarga de Acuíferos desde Canales de Riego 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Fishing Icon 1639572" id="464" name="Google Shape;464;p5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4904493" y="4921334"/>
            <a:ext cx="432000" cy="4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5"/>
          <p:cNvSpPr txBox="1"/>
          <p:nvPr/>
        </p:nvSpPr>
        <p:spPr>
          <a:xfrm>
            <a:off x="5639819" y="4854712"/>
            <a:ext cx="214279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Aportes al Caudal Ecológico 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6" name="Google Shape;466;p5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8403788" y="2057913"/>
            <a:ext cx="1397189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iver Crossing Icon 6286" id="467" name="Google Shape;467;p5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8688732" y="4311213"/>
            <a:ext cx="468000" cy="46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rop irrigation Icon 3541900" id="468" name="Google Shape;468;p5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8669925" y="3661297"/>
            <a:ext cx="540000" cy="5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5"/>
          <p:cNvSpPr txBox="1"/>
          <p:nvPr/>
        </p:nvSpPr>
        <p:spPr>
          <a:xfrm>
            <a:off x="9445997" y="3774543"/>
            <a:ext cx="2142797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Tecnificación del riego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5"/>
          <p:cNvSpPr txBox="1"/>
          <p:nvPr/>
        </p:nvSpPr>
        <p:spPr>
          <a:xfrm>
            <a:off x="9462792" y="4280027"/>
            <a:ext cx="214279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Revestimiento de canales de riego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p5"/>
          <p:cNvSpPr txBox="1"/>
          <p:nvPr/>
        </p:nvSpPr>
        <p:spPr>
          <a:xfrm>
            <a:off x="9469419" y="4828659"/>
            <a:ext cx="2381205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Telemetría y automatización de compuertas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andshake Icon 3322760" id="472" name="Google Shape;472;p5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8653021" y="5926494"/>
            <a:ext cx="576000" cy="57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p5"/>
          <p:cNvSpPr txBox="1"/>
          <p:nvPr/>
        </p:nvSpPr>
        <p:spPr>
          <a:xfrm>
            <a:off x="9445997" y="6046167"/>
            <a:ext cx="238120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Acuerdos entre usuarios 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aching Icon 1585852" id="474" name="Google Shape;474;p5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8713156" y="5386494"/>
            <a:ext cx="540000" cy="5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5"/>
          <p:cNvSpPr txBox="1"/>
          <p:nvPr/>
        </p:nvSpPr>
        <p:spPr>
          <a:xfrm>
            <a:off x="9488742" y="5422070"/>
            <a:ext cx="2381205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1B2D"/>
                </a:solidFill>
                <a:latin typeface="Calibri"/>
                <a:ea typeface="Calibri"/>
                <a:cs typeface="Calibri"/>
                <a:sym typeface="Calibri"/>
              </a:rPr>
              <a:t>Capacitación a los usuarios del agua  </a:t>
            </a:r>
            <a:endParaRPr b="1" i="0" sz="1400" u="none" cap="none" strike="noStrike">
              <a:solidFill>
                <a:srgbClr val="001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wifi Icon 1354413" id="476" name="Google Shape;476;p5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8692155" y="4822054"/>
            <a:ext cx="540000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5"/>
          <p:cNvPicPr preferRelativeResize="0"/>
          <p:nvPr/>
        </p:nvPicPr>
        <p:blipFill rotWithShape="1">
          <a:blip r:embed="rId21">
            <a:alphaModFix/>
          </a:blip>
          <a:srcRect b="0" l="0" r="0" t="4145"/>
          <a:stretch/>
        </p:blipFill>
        <p:spPr>
          <a:xfrm>
            <a:off x="464011" y="2054221"/>
            <a:ext cx="1525621" cy="14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10a6ed5ef4b_0_0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Verdana"/>
              <a:buNone/>
            </a:pPr>
            <a:r>
              <a:rPr lang="es-CL" sz="2400">
                <a:latin typeface="Verdana"/>
                <a:ea typeface="Verdana"/>
                <a:cs typeface="Verdana"/>
                <a:sym typeface="Verdana"/>
              </a:rPr>
              <a:t>Precipitación</a:t>
            </a:r>
            <a:endParaRPr/>
          </a:p>
        </p:txBody>
      </p:sp>
      <p:sp>
        <p:nvSpPr>
          <p:cNvPr id="242" name="Google Shape;242;g10a6ed5ef4b_0_0"/>
          <p:cNvSpPr txBox="1"/>
          <p:nvPr>
            <p:ph idx="12" type="sldNum"/>
          </p:nvPr>
        </p:nvSpPr>
        <p:spPr>
          <a:xfrm>
            <a:off x="10951844" y="6508677"/>
            <a:ext cx="862800" cy="33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s-CL">
                <a:solidFill>
                  <a:srgbClr val="898989"/>
                </a:solidFill>
              </a:rPr>
              <a:t>‹#›</a:t>
            </a:fld>
            <a:endParaRPr>
              <a:solidFill>
                <a:srgbClr val="898989"/>
              </a:solidFill>
            </a:endParaRPr>
          </a:p>
        </p:txBody>
      </p:sp>
      <p:sp>
        <p:nvSpPr>
          <p:cNvPr id="243" name="Google Shape;243;g10a6ed5ef4b_0_0"/>
          <p:cNvSpPr/>
          <p:nvPr/>
        </p:nvSpPr>
        <p:spPr>
          <a:xfrm>
            <a:off x="1711050" y="5149525"/>
            <a:ext cx="8282100" cy="15183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Se registra una disminución del 21 % entre las precipitaciones del periodo previo al 2006 y posterior al 2006. Además, una reducción hasta del 31.5 % considerando como nivel de referencia la precipitación reportada el balance hídrico de Chile (1987).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244" name="Google Shape;244;g10a6ed5ef4b_0_0"/>
          <p:cNvGraphicFramePr/>
          <p:nvPr/>
        </p:nvGraphicFramePr>
        <p:xfrm>
          <a:off x="466350" y="1189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{A57BACBE-AF71-4F34-BFF5-482446FA0377}</a:tableStyleId>
              </a:tblPr>
              <a:tblGrid>
                <a:gridCol w="1315375"/>
                <a:gridCol w="1043200"/>
                <a:gridCol w="885825"/>
                <a:gridCol w="1157975"/>
                <a:gridCol w="1114025"/>
                <a:gridCol w="1033475"/>
                <a:gridCol w="1248250"/>
                <a:gridCol w="1583850"/>
                <a:gridCol w="1583850"/>
              </a:tblGrid>
              <a:tr h="457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Estación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Norte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Este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Área de influencia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% Área de influencia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Longitud de registros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Período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Precipitación media anual</a:t>
                      </a:r>
                      <a:endParaRPr sz="16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[mm]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L" sz="1600" u="none" cap="none" strike="noStrike">
                          <a:solidFill>
                            <a:schemeClr val="dk1"/>
                          </a:solidFill>
                        </a:rPr>
                        <a:t>Precipitación media anual - CR2Met</a:t>
                      </a:r>
                      <a:endParaRPr sz="16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L" sz="1600" u="none" cap="none" strike="noStrike">
                          <a:solidFill>
                            <a:schemeClr val="dk1"/>
                          </a:solidFill>
                        </a:rPr>
                        <a:t>[mm]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</a:tr>
              <a:tr h="49530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Lago Caburgua [09417001]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5656886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257667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12.16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12.16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36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1976-2006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3142.1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2557.1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</a:tr>
              <a:tr h="495300">
                <a:tc vMerge="1"/>
                <a:tc vMerge="1"/>
                <a:tc vMerge="1"/>
                <a:tc vMerge="1"/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2007-2020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2062.3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2219.3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</a:tr>
              <a:tr h="26670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Lago Tinquilico [09416002]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5661192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265114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269.38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82.65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24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1996-2006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2965.7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2690.7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</a:tr>
              <a:tr h="266700">
                <a:tc vMerge="1"/>
                <a:tc vMerge="1"/>
                <a:tc vMerge="1"/>
                <a:tc vMerge="1"/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2007-2020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2380.4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2373.1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</a:tr>
              <a:tr h="26670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Tricauco [09401001]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5696023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279833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16.92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5.19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32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1988-2006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2129.3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2175.8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</a:tr>
              <a:tr h="266700">
                <a:tc vMerge="1"/>
                <a:tc vMerge="1"/>
                <a:tc vMerge="1"/>
                <a:tc vMerge="1"/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2007-2020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1643.9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CL" sz="1600" u="none" cap="none" strike="noStrike"/>
                        <a:t>1871.7</a:t>
                      </a:r>
                      <a:endParaRPr sz="1600" u="none" cap="none" strike="noStrike"/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1045e13cf3e_0_61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Verdana"/>
              <a:buNone/>
            </a:pPr>
            <a:r>
              <a:rPr lang="es-CL" sz="2400">
                <a:latin typeface="Verdana"/>
                <a:ea typeface="Verdana"/>
                <a:cs typeface="Verdana"/>
                <a:sym typeface="Verdana"/>
              </a:rPr>
              <a:t>Caudales</a:t>
            </a:r>
            <a:endParaRPr/>
          </a:p>
        </p:txBody>
      </p:sp>
      <p:sp>
        <p:nvSpPr>
          <p:cNvPr id="250" name="Google Shape;250;g1045e13cf3e_0_61"/>
          <p:cNvSpPr txBox="1"/>
          <p:nvPr>
            <p:ph idx="12" type="sldNum"/>
          </p:nvPr>
        </p:nvSpPr>
        <p:spPr>
          <a:xfrm>
            <a:off x="10951844" y="6508677"/>
            <a:ext cx="862800" cy="33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s-CL">
                <a:solidFill>
                  <a:srgbClr val="898989"/>
                </a:solidFill>
              </a:rPr>
              <a:t>‹#›</a:t>
            </a:fld>
            <a:endParaRPr>
              <a:solidFill>
                <a:srgbClr val="898989"/>
              </a:solidFill>
            </a:endParaRPr>
          </a:p>
        </p:txBody>
      </p:sp>
      <p:sp>
        <p:nvSpPr>
          <p:cNvPr id="251" name="Google Shape;251;g1045e13cf3e_0_61"/>
          <p:cNvSpPr/>
          <p:nvPr/>
        </p:nvSpPr>
        <p:spPr>
          <a:xfrm>
            <a:off x="-1839284" y="3681260"/>
            <a:ext cx="198900" cy="19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52" name="Google Shape;252;g1045e13cf3e_0_61"/>
          <p:cNvGraphicFramePr/>
          <p:nvPr/>
        </p:nvGraphicFramePr>
        <p:xfrm>
          <a:off x="368288" y="1097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{1B1C8A48-EA84-43B4-B896-D0213C7F75E0}</a:tableStyleId>
              </a:tblPr>
              <a:tblGrid>
                <a:gridCol w="1713750"/>
                <a:gridCol w="1193975"/>
                <a:gridCol w="1081625"/>
                <a:gridCol w="1531125"/>
                <a:gridCol w="1123775"/>
                <a:gridCol w="1192925"/>
              </a:tblGrid>
              <a:tr h="6460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Estación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Norte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Este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Longitud de registros [años]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Período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Caudal medio [m</a:t>
                      </a:r>
                      <a:r>
                        <a:rPr baseline="30000" lang="es-CL" sz="1400" u="none" cap="none" strike="noStrike"/>
                        <a:t>3</a:t>
                      </a:r>
                      <a:r>
                        <a:rPr lang="es-CL" sz="1400" u="none" cap="none" strike="noStrike"/>
                        <a:t>/s]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0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Río Liucura En Liucura [09416001]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5650911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256368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51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Marzo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8.6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00">
                <a:tc vMerge="1"/>
                <a:tc vMerge="1"/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Julio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51.9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0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Río Tolten En Villarrica [09420001]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5648487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221085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93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Marzo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127.7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00">
                <a:tc vMerge="1"/>
                <a:tc vMerge="1"/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Julio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421.97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0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Río Trancura En Curarrehue [09412001]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5640056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277647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54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Marzo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7.7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00">
                <a:tc vMerge="1"/>
                <a:tc vMerge="1"/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Julio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50.3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0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Río Trancura Antes Río Llafenco [09414001]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5642372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261780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52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Marzo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38.9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00">
                <a:tc vMerge="1"/>
                <a:tc vMerge="1"/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Julio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L" sz="1400" u="none" cap="none" strike="noStrike"/>
                        <a:t>188.0</a:t>
                      </a:r>
                      <a:endParaRPr sz="1400" u="none" cap="none" strike="noStrike"/>
                    </a:p>
                  </a:txBody>
                  <a:tcPr marT="0" marB="0" marR="63500" marL="6350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53" name="Google Shape;253;g1045e13cf3e_0_61"/>
          <p:cNvSpPr/>
          <p:nvPr/>
        </p:nvSpPr>
        <p:spPr>
          <a:xfrm>
            <a:off x="8702400" y="1604275"/>
            <a:ext cx="2984100" cy="4000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Existe una tendencia en la disminución de los caudales medios en el tiempo.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 Liucura en Liucura: s=-0,249.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Toltén en Villarrica: s=-0,91.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Verdana"/>
              <a:buChar char="●"/>
            </a:pPr>
            <a:r>
              <a:rPr b="0" i="0" lang="es-CL" sz="1600" u="none" cap="none" strike="noStrike">
                <a:solidFill>
                  <a:srgbClr val="595959"/>
                </a:solidFill>
                <a:latin typeface="Verdana"/>
                <a:ea typeface="Verdana"/>
                <a:cs typeface="Verdana"/>
                <a:sym typeface="Verdana"/>
              </a:rPr>
              <a:t>Trancura en Curarrehue: s=-0,176.</a:t>
            </a:r>
            <a:endParaRPr b="0" i="0" sz="1600" u="none" cap="none" strike="noStrike">
              <a:solidFill>
                <a:srgbClr val="595959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045e13cf3e_0_110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Verdana"/>
              <a:buNone/>
            </a:pPr>
            <a:r>
              <a:rPr lang="es-CL" sz="2400">
                <a:latin typeface="Verdana"/>
                <a:ea typeface="Verdana"/>
                <a:cs typeface="Verdana"/>
                <a:sym typeface="Verdana"/>
              </a:rPr>
              <a:t>Curva de variación estacional</a:t>
            </a:r>
            <a:endParaRPr/>
          </a:p>
        </p:txBody>
      </p:sp>
      <p:sp>
        <p:nvSpPr>
          <p:cNvPr id="259" name="Google Shape;259;g1045e13cf3e_0_110"/>
          <p:cNvSpPr txBox="1"/>
          <p:nvPr>
            <p:ph idx="12" type="sldNum"/>
          </p:nvPr>
        </p:nvSpPr>
        <p:spPr>
          <a:xfrm>
            <a:off x="10951844" y="6508677"/>
            <a:ext cx="862800" cy="33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s-CL">
                <a:solidFill>
                  <a:srgbClr val="898989"/>
                </a:solidFill>
              </a:rPr>
              <a:t>‹#›</a:t>
            </a:fld>
            <a:endParaRPr>
              <a:solidFill>
                <a:srgbClr val="898989"/>
              </a:solidFill>
            </a:endParaRPr>
          </a:p>
        </p:txBody>
      </p:sp>
      <p:pic>
        <p:nvPicPr>
          <p:cNvPr id="260" name="Google Shape;260;g1045e13cf3e_0_1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848" y="1906500"/>
            <a:ext cx="5870523" cy="304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1045e13cf3e_0_1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95771" y="1460356"/>
            <a:ext cx="5562600" cy="443865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g1045e13cf3e_0_110"/>
          <p:cNvSpPr txBox="1"/>
          <p:nvPr/>
        </p:nvSpPr>
        <p:spPr>
          <a:xfrm>
            <a:off x="2597763" y="5119000"/>
            <a:ext cx="1322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s-CL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Caudales</a:t>
            </a:r>
            <a:endParaRPr b="1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g1045e13cf3e_0_110"/>
          <p:cNvSpPr txBox="1"/>
          <p:nvPr/>
        </p:nvSpPr>
        <p:spPr>
          <a:xfrm>
            <a:off x="8714208" y="5899000"/>
            <a:ext cx="2124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s-CL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Niveles de lagos</a:t>
            </a:r>
            <a:endParaRPr b="1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10a6ed5ef4b_0_27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CL"/>
              <a:t>Delimitación de cuencas</a:t>
            </a:r>
            <a:endParaRPr/>
          </a:p>
        </p:txBody>
      </p:sp>
      <p:pic>
        <p:nvPicPr>
          <p:cNvPr id="270" name="Google Shape;270;g10a6ed5ef4b_0_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5625" y="2168450"/>
            <a:ext cx="5741373" cy="3518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g10a6ed5ef4b_0_27"/>
          <p:cNvPicPr preferRelativeResize="0"/>
          <p:nvPr/>
        </p:nvPicPr>
        <p:blipFill rotWithShape="1">
          <a:blip r:embed="rId4">
            <a:alphaModFix/>
          </a:blip>
          <a:srcRect b="4600" l="3495" r="4261" t="3011"/>
          <a:stretch/>
        </p:blipFill>
        <p:spPr>
          <a:xfrm>
            <a:off x="674475" y="1032845"/>
            <a:ext cx="5008101" cy="5605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0a6ed5ef4b_0_14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CL"/>
              <a:t>Aerofotografías - IGM</a:t>
            </a:r>
            <a:endParaRPr/>
          </a:p>
        </p:txBody>
      </p:sp>
      <p:pic>
        <p:nvPicPr>
          <p:cNvPr id="278" name="Google Shape;278;g10a6ed5ef4b_0_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04350" y="926750"/>
            <a:ext cx="7843302" cy="5545449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g10a6ed5ef4b_0_14"/>
          <p:cNvSpPr txBox="1"/>
          <p:nvPr/>
        </p:nvSpPr>
        <p:spPr>
          <a:xfrm>
            <a:off x="3236875" y="6361600"/>
            <a:ext cx="5449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Fuente:</a:t>
            </a:r>
            <a:r>
              <a:rPr b="0" i="0" lang="es-CL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Aerotofografías suministradas por Caburgua Sustentable.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4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CL"/>
              <a:t>Aereofotografías - SAF</a:t>
            </a:r>
            <a:endParaRPr/>
          </a:p>
        </p:txBody>
      </p:sp>
      <p:pic>
        <p:nvPicPr>
          <p:cNvPr id="286" name="Google Shape;286;p34"/>
          <p:cNvPicPr preferRelativeResize="0"/>
          <p:nvPr/>
        </p:nvPicPr>
        <p:blipFill rotWithShape="1">
          <a:blip r:embed="rId3">
            <a:alphaModFix/>
          </a:blip>
          <a:srcRect b="1335" l="1268" r="2603" t="1858"/>
          <a:stretch/>
        </p:blipFill>
        <p:spPr>
          <a:xfrm>
            <a:off x="2528338" y="896675"/>
            <a:ext cx="7638124" cy="5438775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4"/>
          <p:cNvSpPr txBox="1"/>
          <p:nvPr/>
        </p:nvSpPr>
        <p:spPr>
          <a:xfrm>
            <a:off x="1572600" y="6335450"/>
            <a:ext cx="8406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L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Fuente:</a:t>
            </a:r>
            <a:r>
              <a:rPr b="0" i="0" lang="es-CL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Aerotofografías a) - c) aquiridas en el SAF y d) suministradas por Caburgua Sustentable.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10a6ed5ef4b_0_64"/>
          <p:cNvSpPr txBox="1"/>
          <p:nvPr>
            <p:ph type="title"/>
          </p:nvPr>
        </p:nvSpPr>
        <p:spPr>
          <a:xfrm>
            <a:off x="323849" y="301356"/>
            <a:ext cx="110565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50" lIns="90025" spcFirstLastPara="1" rIns="90025" wrap="square" tIns="4685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CL"/>
              <a:t>Línea de tiempo</a:t>
            </a:r>
            <a:endParaRPr/>
          </a:p>
        </p:txBody>
      </p:sp>
      <p:sp>
        <p:nvSpPr>
          <p:cNvPr id="294" name="Google Shape;294;g10a6ed5ef4b_0_64"/>
          <p:cNvSpPr txBox="1"/>
          <p:nvPr>
            <p:ph idx="1" type="body"/>
          </p:nvPr>
        </p:nvSpPr>
        <p:spPr>
          <a:xfrm>
            <a:off x="323849" y="1825625"/>
            <a:ext cx="110565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95" name="Google Shape;295;g10a6ed5ef4b_0_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0850" y="951375"/>
            <a:ext cx="11400125" cy="5610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3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5_Tema de Office">
  <a:themeElements>
    <a:clrScheme name="Personalizado 1">
      <a:dk1>
        <a:srgbClr val="000000"/>
      </a:dk1>
      <a:lt1>
        <a:srgbClr val="FFFFFF"/>
      </a:lt1>
      <a:dk2>
        <a:srgbClr val="EF4144"/>
      </a:dk2>
      <a:lt2>
        <a:srgbClr val="006CB7"/>
      </a:lt2>
      <a:accent1>
        <a:srgbClr val="006CB7"/>
      </a:accent1>
      <a:accent2>
        <a:srgbClr val="EF4144"/>
      </a:accent2>
      <a:accent3>
        <a:srgbClr val="595959"/>
      </a:accent3>
      <a:accent4>
        <a:srgbClr val="0587C5"/>
      </a:accent4>
      <a:accent5>
        <a:srgbClr val="F69496"/>
      </a:accent5>
      <a:accent6>
        <a:srgbClr val="898989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1_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2018-04-17T20:01:33Z</dcterms:created>
  <dc:creator>Enrique Bone Bravo</dc:creator>
</cp:coreProperties>
</file>